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0" r:id="rId4"/>
    <p:sldMasterId id="2147483672" r:id="rId5"/>
  </p:sldMasterIdLst>
  <p:notesMasterIdLst>
    <p:notesMasterId r:id="rId20"/>
  </p:notesMasterIdLst>
  <p:handoutMasterIdLst>
    <p:handoutMasterId r:id="rId21"/>
  </p:handoutMasterIdLst>
  <p:sldIdLst>
    <p:sldId id="382" r:id="rId6"/>
    <p:sldId id="389" r:id="rId7"/>
    <p:sldId id="390" r:id="rId8"/>
    <p:sldId id="391" r:id="rId9"/>
    <p:sldId id="410" r:id="rId10"/>
    <p:sldId id="378" r:id="rId11"/>
    <p:sldId id="377" r:id="rId12"/>
    <p:sldId id="374" r:id="rId13"/>
    <p:sldId id="395" r:id="rId14"/>
    <p:sldId id="405" r:id="rId15"/>
    <p:sldId id="375" r:id="rId16"/>
    <p:sldId id="376" r:id="rId17"/>
    <p:sldId id="409" r:id="rId18"/>
    <p:sldId id="4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>
        <p:scale>
          <a:sx n="70" d="100"/>
          <a:sy n="70" d="100"/>
        </p:scale>
        <p:origin x="702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34" Type="http://schemas.openxmlformats.org/officeDocument/2006/relationships/image" Target="../media/image11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image" Target="../media/image84.png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146.png"/><Relationship Id="rId3" Type="http://schemas.openxmlformats.org/officeDocument/2006/relationships/image" Target="../media/image125.png"/><Relationship Id="rId21" Type="http://schemas.openxmlformats.org/officeDocument/2006/relationships/image" Target="../media/image143.png"/><Relationship Id="rId34" Type="http://schemas.openxmlformats.org/officeDocument/2006/relationships/image" Target="../media/image154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70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2" Type="http://schemas.openxmlformats.org/officeDocument/2006/relationships/image" Target="../media/image124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29" Type="http://schemas.openxmlformats.org/officeDocument/2006/relationships/image" Target="../media/image149.png"/><Relationship Id="rId1" Type="http://schemas.openxmlformats.org/officeDocument/2006/relationships/image" Target="../media/image123.png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69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31" Type="http://schemas.openxmlformats.org/officeDocument/2006/relationships/image" Target="../media/image15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146.png"/><Relationship Id="rId3" Type="http://schemas.openxmlformats.org/officeDocument/2006/relationships/image" Target="../media/image125.png"/><Relationship Id="rId21" Type="http://schemas.openxmlformats.org/officeDocument/2006/relationships/image" Target="../media/image143.png"/><Relationship Id="rId34" Type="http://schemas.openxmlformats.org/officeDocument/2006/relationships/image" Target="../media/image154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70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2" Type="http://schemas.openxmlformats.org/officeDocument/2006/relationships/image" Target="../media/image124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29" Type="http://schemas.openxmlformats.org/officeDocument/2006/relationships/image" Target="../media/image149.png"/><Relationship Id="rId1" Type="http://schemas.openxmlformats.org/officeDocument/2006/relationships/image" Target="../media/image123.png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69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31" Type="http://schemas.openxmlformats.org/officeDocument/2006/relationships/image" Target="../media/image15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146.png"/><Relationship Id="rId3" Type="http://schemas.openxmlformats.org/officeDocument/2006/relationships/image" Target="../media/image125.png"/><Relationship Id="rId21" Type="http://schemas.openxmlformats.org/officeDocument/2006/relationships/image" Target="../media/image143.png"/><Relationship Id="rId34" Type="http://schemas.openxmlformats.org/officeDocument/2006/relationships/image" Target="../media/image154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70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2" Type="http://schemas.openxmlformats.org/officeDocument/2006/relationships/image" Target="../media/image124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29" Type="http://schemas.openxmlformats.org/officeDocument/2006/relationships/image" Target="../media/image149.png"/><Relationship Id="rId1" Type="http://schemas.openxmlformats.org/officeDocument/2006/relationships/image" Target="../media/image123.png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69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31" Type="http://schemas.openxmlformats.org/officeDocument/2006/relationships/image" Target="../media/image15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34" Type="http://schemas.openxmlformats.org/officeDocument/2006/relationships/image" Target="../media/image11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image" Target="../media/image84.png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146.png"/><Relationship Id="rId3" Type="http://schemas.openxmlformats.org/officeDocument/2006/relationships/image" Target="../media/image125.png"/><Relationship Id="rId21" Type="http://schemas.openxmlformats.org/officeDocument/2006/relationships/image" Target="../media/image143.png"/><Relationship Id="rId34" Type="http://schemas.openxmlformats.org/officeDocument/2006/relationships/image" Target="../media/image154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70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2" Type="http://schemas.openxmlformats.org/officeDocument/2006/relationships/image" Target="../media/image124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29" Type="http://schemas.openxmlformats.org/officeDocument/2006/relationships/image" Target="../media/image149.png"/><Relationship Id="rId1" Type="http://schemas.openxmlformats.org/officeDocument/2006/relationships/image" Target="../media/image123.png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69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31" Type="http://schemas.openxmlformats.org/officeDocument/2006/relationships/image" Target="../media/image15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34" Type="http://schemas.openxmlformats.org/officeDocument/2006/relationships/image" Target="../media/image11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image" Target="../media/image84.png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34" Type="http://schemas.openxmlformats.org/officeDocument/2006/relationships/image" Target="../media/image11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image" Target="../media/image84.png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146.png"/><Relationship Id="rId3" Type="http://schemas.openxmlformats.org/officeDocument/2006/relationships/image" Target="../media/image125.png"/><Relationship Id="rId21" Type="http://schemas.openxmlformats.org/officeDocument/2006/relationships/image" Target="../media/image143.png"/><Relationship Id="rId34" Type="http://schemas.openxmlformats.org/officeDocument/2006/relationships/image" Target="../media/image154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70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2" Type="http://schemas.openxmlformats.org/officeDocument/2006/relationships/image" Target="../media/image124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29" Type="http://schemas.openxmlformats.org/officeDocument/2006/relationships/image" Target="../media/image149.png"/><Relationship Id="rId1" Type="http://schemas.openxmlformats.org/officeDocument/2006/relationships/image" Target="../media/image123.png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69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31" Type="http://schemas.openxmlformats.org/officeDocument/2006/relationships/image" Target="../media/image15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34" Type="http://schemas.openxmlformats.org/officeDocument/2006/relationships/image" Target="../media/image11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image" Target="../media/image84.png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70.png"/><Relationship Id="rId3" Type="http://schemas.openxmlformats.org/officeDocument/2006/relationships/image" Target="../media/image125.png"/><Relationship Id="rId21" Type="http://schemas.openxmlformats.org/officeDocument/2006/relationships/image" Target="../media/image156.png"/><Relationship Id="rId34" Type="http://schemas.openxmlformats.org/officeDocument/2006/relationships/image" Target="../media/image151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69.png"/><Relationship Id="rId33" Type="http://schemas.openxmlformats.org/officeDocument/2006/relationships/image" Target="../media/image150.png"/><Relationship Id="rId38" Type="http://schemas.openxmlformats.org/officeDocument/2006/relationships/image" Target="../media/image154.png"/><Relationship Id="rId2" Type="http://schemas.openxmlformats.org/officeDocument/2006/relationships/image" Target="../media/image155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29" Type="http://schemas.openxmlformats.org/officeDocument/2006/relationships/image" Target="../media/image148.png"/><Relationship Id="rId1" Type="http://schemas.openxmlformats.org/officeDocument/2006/relationships/image" Target="../media/image153.png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145.png"/><Relationship Id="rId32" Type="http://schemas.openxmlformats.org/officeDocument/2006/relationships/image" Target="../media/image158.png"/><Relationship Id="rId37" Type="http://schemas.openxmlformats.org/officeDocument/2006/relationships/image" Target="../media/image124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4.png"/><Relationship Id="rId28" Type="http://schemas.openxmlformats.org/officeDocument/2006/relationships/image" Target="../media/image147.png"/><Relationship Id="rId36" Type="http://schemas.openxmlformats.org/officeDocument/2006/relationships/image" Target="../media/image123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31" Type="http://schemas.openxmlformats.org/officeDocument/2006/relationships/image" Target="../media/image15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3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70.png"/><Relationship Id="rId3" Type="http://schemas.openxmlformats.org/officeDocument/2006/relationships/image" Target="../media/image125.png"/><Relationship Id="rId21" Type="http://schemas.openxmlformats.org/officeDocument/2006/relationships/image" Target="../media/image156.png"/><Relationship Id="rId34" Type="http://schemas.openxmlformats.org/officeDocument/2006/relationships/image" Target="../media/image151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69.png"/><Relationship Id="rId33" Type="http://schemas.openxmlformats.org/officeDocument/2006/relationships/image" Target="../media/image150.png"/><Relationship Id="rId38" Type="http://schemas.openxmlformats.org/officeDocument/2006/relationships/image" Target="../media/image154.png"/><Relationship Id="rId2" Type="http://schemas.openxmlformats.org/officeDocument/2006/relationships/image" Target="../media/image155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29" Type="http://schemas.openxmlformats.org/officeDocument/2006/relationships/image" Target="../media/image148.png"/><Relationship Id="rId1" Type="http://schemas.openxmlformats.org/officeDocument/2006/relationships/image" Target="../media/image153.png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145.png"/><Relationship Id="rId32" Type="http://schemas.openxmlformats.org/officeDocument/2006/relationships/image" Target="../media/image158.png"/><Relationship Id="rId37" Type="http://schemas.openxmlformats.org/officeDocument/2006/relationships/image" Target="../media/image124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4.png"/><Relationship Id="rId28" Type="http://schemas.openxmlformats.org/officeDocument/2006/relationships/image" Target="../media/image147.png"/><Relationship Id="rId36" Type="http://schemas.openxmlformats.org/officeDocument/2006/relationships/image" Target="../media/image123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31" Type="http://schemas.openxmlformats.org/officeDocument/2006/relationships/image" Target="../media/image15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3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18" Type="http://schemas.openxmlformats.org/officeDocument/2006/relationships/image" Target="../media/image121.png"/><Relationship Id="rId26" Type="http://schemas.openxmlformats.org/officeDocument/2006/relationships/image" Target="../media/image120.png"/><Relationship Id="rId39" Type="http://schemas.openxmlformats.org/officeDocument/2006/relationships/image" Target="../media/image86.png"/><Relationship Id="rId3" Type="http://schemas.openxmlformats.org/officeDocument/2006/relationships/image" Target="../media/image88.png"/><Relationship Id="rId21" Type="http://schemas.openxmlformats.org/officeDocument/2006/relationships/image" Target="../media/image103.png"/><Relationship Id="rId34" Type="http://schemas.openxmlformats.org/officeDocument/2006/relationships/image" Target="../media/image115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17" Type="http://schemas.openxmlformats.org/officeDocument/2006/relationships/image" Target="../media/image119.png"/><Relationship Id="rId25" Type="http://schemas.openxmlformats.org/officeDocument/2006/relationships/image" Target="../media/image107.png"/><Relationship Id="rId33" Type="http://schemas.openxmlformats.org/officeDocument/2006/relationships/image" Target="../media/image114.png"/><Relationship Id="rId38" Type="http://schemas.openxmlformats.org/officeDocument/2006/relationships/image" Target="../media/image117.png"/><Relationship Id="rId2" Type="http://schemas.openxmlformats.org/officeDocument/2006/relationships/image" Target="../media/image118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29" Type="http://schemas.openxmlformats.org/officeDocument/2006/relationships/image" Target="../media/image110.png"/><Relationship Id="rId1" Type="http://schemas.openxmlformats.org/officeDocument/2006/relationships/image" Target="../media/image87.png"/><Relationship Id="rId6" Type="http://schemas.openxmlformats.org/officeDocument/2006/relationships/image" Target="../media/image91.png"/><Relationship Id="rId11" Type="http://schemas.openxmlformats.org/officeDocument/2006/relationships/image" Target="../media/image122.png"/><Relationship Id="rId24" Type="http://schemas.openxmlformats.org/officeDocument/2006/relationships/image" Target="../media/image106.png"/><Relationship Id="rId32" Type="http://schemas.openxmlformats.org/officeDocument/2006/relationships/image" Target="../media/image113.png"/><Relationship Id="rId37" Type="http://schemas.openxmlformats.org/officeDocument/2006/relationships/image" Target="../media/image85.pn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23" Type="http://schemas.openxmlformats.org/officeDocument/2006/relationships/image" Target="../media/image105.png"/><Relationship Id="rId28" Type="http://schemas.openxmlformats.org/officeDocument/2006/relationships/image" Target="../media/image109.png"/><Relationship Id="rId36" Type="http://schemas.openxmlformats.org/officeDocument/2006/relationships/image" Target="../media/image84.png"/><Relationship Id="rId10" Type="http://schemas.openxmlformats.org/officeDocument/2006/relationships/image" Target="../media/image95.png"/><Relationship Id="rId19" Type="http://schemas.openxmlformats.org/officeDocument/2006/relationships/image" Target="../media/image101.png"/><Relationship Id="rId31" Type="http://schemas.openxmlformats.org/officeDocument/2006/relationships/image" Target="../media/image112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8.png"/><Relationship Id="rId22" Type="http://schemas.openxmlformats.org/officeDocument/2006/relationships/image" Target="../media/image104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70.png"/><Relationship Id="rId3" Type="http://schemas.openxmlformats.org/officeDocument/2006/relationships/image" Target="../media/image125.png"/><Relationship Id="rId21" Type="http://schemas.openxmlformats.org/officeDocument/2006/relationships/image" Target="../media/image156.png"/><Relationship Id="rId34" Type="http://schemas.openxmlformats.org/officeDocument/2006/relationships/image" Target="../media/image151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69.png"/><Relationship Id="rId33" Type="http://schemas.openxmlformats.org/officeDocument/2006/relationships/image" Target="../media/image150.png"/><Relationship Id="rId38" Type="http://schemas.openxmlformats.org/officeDocument/2006/relationships/image" Target="../media/image154.png"/><Relationship Id="rId2" Type="http://schemas.openxmlformats.org/officeDocument/2006/relationships/image" Target="../media/image155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29" Type="http://schemas.openxmlformats.org/officeDocument/2006/relationships/image" Target="../media/image148.png"/><Relationship Id="rId1" Type="http://schemas.openxmlformats.org/officeDocument/2006/relationships/image" Target="../media/image153.png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145.png"/><Relationship Id="rId32" Type="http://schemas.openxmlformats.org/officeDocument/2006/relationships/image" Target="../media/image158.png"/><Relationship Id="rId37" Type="http://schemas.openxmlformats.org/officeDocument/2006/relationships/image" Target="../media/image124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4.png"/><Relationship Id="rId28" Type="http://schemas.openxmlformats.org/officeDocument/2006/relationships/image" Target="../media/image147.png"/><Relationship Id="rId36" Type="http://schemas.openxmlformats.org/officeDocument/2006/relationships/image" Target="../media/image123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31" Type="http://schemas.openxmlformats.org/officeDocument/2006/relationships/image" Target="../media/image15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3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18" Type="http://schemas.openxmlformats.org/officeDocument/2006/relationships/image" Target="../media/image121.png"/><Relationship Id="rId26" Type="http://schemas.openxmlformats.org/officeDocument/2006/relationships/image" Target="../media/image120.png"/><Relationship Id="rId39" Type="http://schemas.openxmlformats.org/officeDocument/2006/relationships/image" Target="../media/image86.png"/><Relationship Id="rId3" Type="http://schemas.openxmlformats.org/officeDocument/2006/relationships/image" Target="../media/image88.png"/><Relationship Id="rId21" Type="http://schemas.openxmlformats.org/officeDocument/2006/relationships/image" Target="../media/image103.png"/><Relationship Id="rId34" Type="http://schemas.openxmlformats.org/officeDocument/2006/relationships/image" Target="../media/image115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17" Type="http://schemas.openxmlformats.org/officeDocument/2006/relationships/image" Target="../media/image119.png"/><Relationship Id="rId25" Type="http://schemas.openxmlformats.org/officeDocument/2006/relationships/image" Target="../media/image107.png"/><Relationship Id="rId33" Type="http://schemas.openxmlformats.org/officeDocument/2006/relationships/image" Target="../media/image114.png"/><Relationship Id="rId38" Type="http://schemas.openxmlformats.org/officeDocument/2006/relationships/image" Target="../media/image117.png"/><Relationship Id="rId2" Type="http://schemas.openxmlformats.org/officeDocument/2006/relationships/image" Target="../media/image118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29" Type="http://schemas.openxmlformats.org/officeDocument/2006/relationships/image" Target="../media/image110.png"/><Relationship Id="rId1" Type="http://schemas.openxmlformats.org/officeDocument/2006/relationships/image" Target="../media/image87.png"/><Relationship Id="rId6" Type="http://schemas.openxmlformats.org/officeDocument/2006/relationships/image" Target="../media/image91.png"/><Relationship Id="rId11" Type="http://schemas.openxmlformats.org/officeDocument/2006/relationships/image" Target="../media/image122.png"/><Relationship Id="rId24" Type="http://schemas.openxmlformats.org/officeDocument/2006/relationships/image" Target="../media/image106.png"/><Relationship Id="rId32" Type="http://schemas.openxmlformats.org/officeDocument/2006/relationships/image" Target="../media/image113.png"/><Relationship Id="rId37" Type="http://schemas.openxmlformats.org/officeDocument/2006/relationships/image" Target="../media/image85.pn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23" Type="http://schemas.openxmlformats.org/officeDocument/2006/relationships/image" Target="../media/image105.png"/><Relationship Id="rId28" Type="http://schemas.openxmlformats.org/officeDocument/2006/relationships/image" Target="../media/image109.png"/><Relationship Id="rId36" Type="http://schemas.openxmlformats.org/officeDocument/2006/relationships/image" Target="../media/image84.png"/><Relationship Id="rId10" Type="http://schemas.openxmlformats.org/officeDocument/2006/relationships/image" Target="../media/image95.png"/><Relationship Id="rId19" Type="http://schemas.openxmlformats.org/officeDocument/2006/relationships/image" Target="../media/image101.png"/><Relationship Id="rId31" Type="http://schemas.openxmlformats.org/officeDocument/2006/relationships/image" Target="../media/image112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8.png"/><Relationship Id="rId22" Type="http://schemas.openxmlformats.org/officeDocument/2006/relationships/image" Target="../media/image104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18" Type="http://schemas.openxmlformats.org/officeDocument/2006/relationships/image" Target="../media/image121.png"/><Relationship Id="rId26" Type="http://schemas.openxmlformats.org/officeDocument/2006/relationships/image" Target="../media/image120.png"/><Relationship Id="rId39" Type="http://schemas.openxmlformats.org/officeDocument/2006/relationships/image" Target="../media/image86.png"/><Relationship Id="rId3" Type="http://schemas.openxmlformats.org/officeDocument/2006/relationships/image" Target="../media/image88.png"/><Relationship Id="rId21" Type="http://schemas.openxmlformats.org/officeDocument/2006/relationships/image" Target="../media/image103.png"/><Relationship Id="rId34" Type="http://schemas.openxmlformats.org/officeDocument/2006/relationships/image" Target="../media/image115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17" Type="http://schemas.openxmlformats.org/officeDocument/2006/relationships/image" Target="../media/image119.png"/><Relationship Id="rId25" Type="http://schemas.openxmlformats.org/officeDocument/2006/relationships/image" Target="../media/image107.png"/><Relationship Id="rId33" Type="http://schemas.openxmlformats.org/officeDocument/2006/relationships/image" Target="../media/image114.png"/><Relationship Id="rId38" Type="http://schemas.openxmlformats.org/officeDocument/2006/relationships/image" Target="../media/image117.png"/><Relationship Id="rId2" Type="http://schemas.openxmlformats.org/officeDocument/2006/relationships/image" Target="../media/image118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29" Type="http://schemas.openxmlformats.org/officeDocument/2006/relationships/image" Target="../media/image110.png"/><Relationship Id="rId1" Type="http://schemas.openxmlformats.org/officeDocument/2006/relationships/image" Target="../media/image87.png"/><Relationship Id="rId6" Type="http://schemas.openxmlformats.org/officeDocument/2006/relationships/image" Target="../media/image91.png"/><Relationship Id="rId11" Type="http://schemas.openxmlformats.org/officeDocument/2006/relationships/image" Target="../media/image122.png"/><Relationship Id="rId24" Type="http://schemas.openxmlformats.org/officeDocument/2006/relationships/image" Target="../media/image106.png"/><Relationship Id="rId32" Type="http://schemas.openxmlformats.org/officeDocument/2006/relationships/image" Target="../media/image113.png"/><Relationship Id="rId37" Type="http://schemas.openxmlformats.org/officeDocument/2006/relationships/image" Target="../media/image85.pn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23" Type="http://schemas.openxmlformats.org/officeDocument/2006/relationships/image" Target="../media/image105.png"/><Relationship Id="rId28" Type="http://schemas.openxmlformats.org/officeDocument/2006/relationships/image" Target="../media/image109.png"/><Relationship Id="rId36" Type="http://schemas.openxmlformats.org/officeDocument/2006/relationships/image" Target="../media/image84.png"/><Relationship Id="rId10" Type="http://schemas.openxmlformats.org/officeDocument/2006/relationships/image" Target="../media/image95.png"/><Relationship Id="rId19" Type="http://schemas.openxmlformats.org/officeDocument/2006/relationships/image" Target="../media/image101.png"/><Relationship Id="rId31" Type="http://schemas.openxmlformats.org/officeDocument/2006/relationships/image" Target="../media/image112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8.png"/><Relationship Id="rId22" Type="http://schemas.openxmlformats.org/officeDocument/2006/relationships/image" Target="../media/image104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70.png"/><Relationship Id="rId3" Type="http://schemas.openxmlformats.org/officeDocument/2006/relationships/image" Target="../media/image125.png"/><Relationship Id="rId21" Type="http://schemas.openxmlformats.org/officeDocument/2006/relationships/image" Target="../media/image156.png"/><Relationship Id="rId34" Type="http://schemas.openxmlformats.org/officeDocument/2006/relationships/image" Target="../media/image151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69.png"/><Relationship Id="rId33" Type="http://schemas.openxmlformats.org/officeDocument/2006/relationships/image" Target="../media/image150.png"/><Relationship Id="rId38" Type="http://schemas.openxmlformats.org/officeDocument/2006/relationships/image" Target="../media/image154.png"/><Relationship Id="rId2" Type="http://schemas.openxmlformats.org/officeDocument/2006/relationships/image" Target="../media/image155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29" Type="http://schemas.openxmlformats.org/officeDocument/2006/relationships/image" Target="../media/image148.png"/><Relationship Id="rId1" Type="http://schemas.openxmlformats.org/officeDocument/2006/relationships/image" Target="../media/image153.png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145.png"/><Relationship Id="rId32" Type="http://schemas.openxmlformats.org/officeDocument/2006/relationships/image" Target="../media/image158.png"/><Relationship Id="rId37" Type="http://schemas.openxmlformats.org/officeDocument/2006/relationships/image" Target="../media/image124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4.png"/><Relationship Id="rId28" Type="http://schemas.openxmlformats.org/officeDocument/2006/relationships/image" Target="../media/image147.png"/><Relationship Id="rId36" Type="http://schemas.openxmlformats.org/officeDocument/2006/relationships/image" Target="../media/image123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31" Type="http://schemas.openxmlformats.org/officeDocument/2006/relationships/image" Target="../media/image15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3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2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18" Type="http://schemas.openxmlformats.org/officeDocument/2006/relationships/image" Target="../media/image121.png"/><Relationship Id="rId26" Type="http://schemas.openxmlformats.org/officeDocument/2006/relationships/image" Target="../media/image120.png"/><Relationship Id="rId39" Type="http://schemas.openxmlformats.org/officeDocument/2006/relationships/image" Target="../media/image86.png"/><Relationship Id="rId3" Type="http://schemas.openxmlformats.org/officeDocument/2006/relationships/image" Target="../media/image88.png"/><Relationship Id="rId21" Type="http://schemas.openxmlformats.org/officeDocument/2006/relationships/image" Target="../media/image103.png"/><Relationship Id="rId34" Type="http://schemas.openxmlformats.org/officeDocument/2006/relationships/image" Target="../media/image115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17" Type="http://schemas.openxmlformats.org/officeDocument/2006/relationships/image" Target="../media/image119.png"/><Relationship Id="rId25" Type="http://schemas.openxmlformats.org/officeDocument/2006/relationships/image" Target="../media/image107.png"/><Relationship Id="rId33" Type="http://schemas.openxmlformats.org/officeDocument/2006/relationships/image" Target="../media/image114.png"/><Relationship Id="rId38" Type="http://schemas.openxmlformats.org/officeDocument/2006/relationships/image" Target="../media/image117.png"/><Relationship Id="rId2" Type="http://schemas.openxmlformats.org/officeDocument/2006/relationships/image" Target="../media/image118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29" Type="http://schemas.openxmlformats.org/officeDocument/2006/relationships/image" Target="../media/image110.png"/><Relationship Id="rId1" Type="http://schemas.openxmlformats.org/officeDocument/2006/relationships/image" Target="../media/image87.png"/><Relationship Id="rId6" Type="http://schemas.openxmlformats.org/officeDocument/2006/relationships/image" Target="../media/image91.png"/><Relationship Id="rId11" Type="http://schemas.openxmlformats.org/officeDocument/2006/relationships/image" Target="../media/image122.png"/><Relationship Id="rId24" Type="http://schemas.openxmlformats.org/officeDocument/2006/relationships/image" Target="../media/image106.png"/><Relationship Id="rId32" Type="http://schemas.openxmlformats.org/officeDocument/2006/relationships/image" Target="../media/image113.png"/><Relationship Id="rId37" Type="http://schemas.openxmlformats.org/officeDocument/2006/relationships/image" Target="../media/image85.pn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23" Type="http://schemas.openxmlformats.org/officeDocument/2006/relationships/image" Target="../media/image105.png"/><Relationship Id="rId28" Type="http://schemas.openxmlformats.org/officeDocument/2006/relationships/image" Target="../media/image109.png"/><Relationship Id="rId36" Type="http://schemas.openxmlformats.org/officeDocument/2006/relationships/image" Target="../media/image84.png"/><Relationship Id="rId10" Type="http://schemas.openxmlformats.org/officeDocument/2006/relationships/image" Target="../media/image95.png"/><Relationship Id="rId19" Type="http://schemas.openxmlformats.org/officeDocument/2006/relationships/image" Target="../media/image101.png"/><Relationship Id="rId31" Type="http://schemas.openxmlformats.org/officeDocument/2006/relationships/image" Target="../media/image112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8.png"/><Relationship Id="rId22" Type="http://schemas.openxmlformats.org/officeDocument/2006/relationships/image" Target="../media/image104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74C95-C574-4A80-82D5-76DA056BE5D3}" type="doc">
      <dgm:prSet loTypeId="urn:microsoft.com/office/officeart/2005/8/layout/cycle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61F479-4116-48CB-8A26-8C3D12308210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BABAE00-0B8C-496E-9D3F-BF9EF6F8058F}" type="parTrans" cxnId="{9B6BFBFA-5BAD-435F-B7EE-6B65215242D0}">
      <dgm:prSet/>
      <dgm:spPr/>
      <dgm:t>
        <a:bodyPr/>
        <a:lstStyle/>
        <a:p>
          <a:endParaRPr lang="en-US"/>
        </a:p>
      </dgm:t>
    </dgm:pt>
    <dgm:pt modelId="{96EB63D0-372D-4E79-B6AD-863377108723}" type="sibTrans" cxnId="{9B6BFBFA-5BAD-435F-B7EE-6B65215242D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60E3ABB-E149-46D9-B901-212F9D7AC468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76BF214-A1A5-488A-ADFB-1C697D1A0BF0}" type="parTrans" cxnId="{5F21F4C4-90A1-42C3-8F55-AB8905826D91}">
      <dgm:prSet/>
      <dgm:spPr/>
      <dgm:t>
        <a:bodyPr/>
        <a:lstStyle/>
        <a:p>
          <a:endParaRPr lang="en-US"/>
        </a:p>
      </dgm:t>
    </dgm:pt>
    <dgm:pt modelId="{25D0412E-6FBA-461E-8002-0632491702FB}" type="sibTrans" cxnId="{5F21F4C4-90A1-42C3-8F55-AB8905826D9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CA4D512-E5D2-4880-8993-51183F4321B1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9EAFF1D-A50B-4187-A28A-2E8915F40185}" type="parTrans" cxnId="{C2D0FAF9-366D-423E-B540-7A78632A5D55}">
      <dgm:prSet/>
      <dgm:spPr/>
      <dgm:t>
        <a:bodyPr/>
        <a:lstStyle/>
        <a:p>
          <a:endParaRPr lang="en-US"/>
        </a:p>
      </dgm:t>
    </dgm:pt>
    <dgm:pt modelId="{129C8C59-99BD-4999-ACEB-A9611A8929BC}" type="sibTrans" cxnId="{C2D0FAF9-366D-423E-B540-7A78632A5D55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17878DB-5A88-4543-9C10-A3B09F021237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B315E2B-B033-4E28-8ED2-F6A911721EEC}" type="parTrans" cxnId="{464585F1-29F8-4078-8687-626FEBA4885D}">
      <dgm:prSet/>
      <dgm:spPr/>
      <dgm:t>
        <a:bodyPr/>
        <a:lstStyle/>
        <a:p>
          <a:endParaRPr lang="en-US"/>
        </a:p>
      </dgm:t>
    </dgm:pt>
    <dgm:pt modelId="{88A9FA2E-3D0C-455E-BB2A-0778C4481D84}" type="sibTrans" cxnId="{464585F1-29F8-4078-8687-626FEBA4885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DE45669-810C-4E4D-89B0-6D9590A6A4D1}">
      <dgm:prSet phldrT="[Text]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48EA40E9-CDBF-47A0-B56E-B1E3342BD244}" type="parTrans" cxnId="{788DDF20-7F7E-4A44-A0B0-E6CB3D0B5857}">
      <dgm:prSet/>
      <dgm:spPr/>
      <dgm:t>
        <a:bodyPr/>
        <a:lstStyle/>
        <a:p>
          <a:endParaRPr lang="en-US"/>
        </a:p>
      </dgm:t>
    </dgm:pt>
    <dgm:pt modelId="{F4AECAE5-275A-43EF-A03B-D60A238C3723}" type="sibTrans" cxnId="{788DDF20-7F7E-4A44-A0B0-E6CB3D0B585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CB3BD53-C16F-46B5-8943-7847FB8BC583}">
      <dgm:prSet phldrT="[Text]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7334F60-BF63-4A88-8D46-F60B0C909D37}" type="parTrans" cxnId="{322C15EF-6B95-438B-B2B3-2048D9AEDC1E}">
      <dgm:prSet/>
      <dgm:spPr/>
      <dgm:t>
        <a:bodyPr/>
        <a:lstStyle/>
        <a:p>
          <a:endParaRPr lang="en-US"/>
        </a:p>
      </dgm:t>
    </dgm:pt>
    <dgm:pt modelId="{C4E9C91D-BFB8-48CD-BF0F-A6E050EA6A43}" type="sibTrans" cxnId="{322C15EF-6B95-438B-B2B3-2048D9AEDC1E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2F2D5FE-1774-42B9-8015-5ED7F3786DDA}">
      <dgm:prSet phldrT="[Text]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9C8A086-9749-4574-92BF-38D4A7CB8767}" type="parTrans" cxnId="{DA7177B0-4CC0-4051-BF78-DBE6DA5AD1F8}">
      <dgm:prSet/>
      <dgm:spPr/>
      <dgm:t>
        <a:bodyPr/>
        <a:lstStyle/>
        <a:p>
          <a:endParaRPr lang="en-US"/>
        </a:p>
      </dgm:t>
    </dgm:pt>
    <dgm:pt modelId="{E197BE3D-980D-453F-B492-E6AE09411B3C}" type="sibTrans" cxnId="{DA7177B0-4CC0-4051-BF78-DBE6DA5AD1F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D0DE25B-5FB7-4E68-BB37-E6AC78A70378}">
      <dgm:prSet phldrT="[Text]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5616939-8E3A-4AEC-95AD-4B8BCF73E9E5}" type="parTrans" cxnId="{9577929B-D9D3-4516-B737-2369E595078A}">
      <dgm:prSet/>
      <dgm:spPr/>
      <dgm:t>
        <a:bodyPr/>
        <a:lstStyle/>
        <a:p>
          <a:endParaRPr lang="en-US"/>
        </a:p>
      </dgm:t>
    </dgm:pt>
    <dgm:pt modelId="{727B1F37-2D61-483A-843F-3CC049E239F2}" type="sibTrans" cxnId="{9577929B-D9D3-4516-B737-2369E595078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10F6A65-1010-4A85-85F1-985AAF0E4753}">
      <dgm:prSet phldrT="[Text]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0E921C9-016B-47AA-9451-EED9EE497073}" type="parTrans" cxnId="{0458AE68-8157-4E08-A178-E22E2D11A0C8}">
      <dgm:prSet/>
      <dgm:spPr/>
      <dgm:t>
        <a:bodyPr/>
        <a:lstStyle/>
        <a:p>
          <a:endParaRPr lang="en-US"/>
        </a:p>
      </dgm:t>
    </dgm:pt>
    <dgm:pt modelId="{CEE841C5-EFC3-4B4D-BAA7-2328552C3025}" type="sibTrans" cxnId="{0458AE68-8157-4E08-A178-E22E2D11A0C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65E75FB-DFAA-4489-881E-B7C9EB8B3B00}">
      <dgm:prSet phldrT="[Text]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D2559A2-C4FF-4956-AE48-35F49014E065}" type="parTrans" cxnId="{86CB9308-03CE-4BFB-B147-F0861C417324}">
      <dgm:prSet/>
      <dgm:spPr/>
      <dgm:t>
        <a:bodyPr/>
        <a:lstStyle/>
        <a:p>
          <a:endParaRPr lang="en-US"/>
        </a:p>
      </dgm:t>
    </dgm:pt>
    <dgm:pt modelId="{29B3B293-0328-44F9-9DC4-11C1DE2C5AD5}" type="sibTrans" cxnId="{86CB9308-03CE-4BFB-B147-F0861C41732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F9609263-7203-4129-B25B-7CEF36CB4ABC}">
      <dgm:prSet phldrT="[Text]"/>
      <dgm:spPr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58C4A78E-9E1D-4130-9057-81B9A96025C1}" type="parTrans" cxnId="{64A79C4A-EBCA-4D49-B246-E6A85C77A961}">
      <dgm:prSet/>
      <dgm:spPr/>
      <dgm:t>
        <a:bodyPr/>
        <a:lstStyle/>
        <a:p>
          <a:endParaRPr lang="en-US"/>
        </a:p>
      </dgm:t>
    </dgm:pt>
    <dgm:pt modelId="{B918210E-6348-4CD4-B73E-496B5C35EB3E}" type="sibTrans" cxnId="{64A79C4A-EBCA-4D49-B246-E6A85C77A9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E5705AE1-F234-4913-B0FF-97AB2BE6EE6A}">
      <dgm:prSet phldrT="[Text]"/>
      <dgm:spPr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CF3E9BFB-1563-4B09-9C43-90640F1A6A2E}" type="parTrans" cxnId="{4987718C-8C2B-4191-BEE5-B86547B136A2}">
      <dgm:prSet/>
      <dgm:spPr/>
      <dgm:t>
        <a:bodyPr/>
        <a:lstStyle/>
        <a:p>
          <a:endParaRPr lang="en-US"/>
        </a:p>
      </dgm:t>
    </dgm:pt>
    <dgm:pt modelId="{E7BD03AD-D8FC-4C71-8D9A-628DFD0B402F}" type="sibTrans" cxnId="{4987718C-8C2B-4191-BEE5-B86547B136A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EF8A807-429A-4FF5-8177-38A39A580133}">
      <dgm:prSet phldrT="[Text]"/>
      <dgm:spPr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AD0A0C2-26BD-42DE-904A-D40BD9B04224}" type="parTrans" cxnId="{759B6D02-CD6A-4325-9446-286E5285B060}">
      <dgm:prSet/>
      <dgm:spPr/>
      <dgm:t>
        <a:bodyPr/>
        <a:lstStyle/>
        <a:p>
          <a:endParaRPr lang="en-US"/>
        </a:p>
      </dgm:t>
    </dgm:pt>
    <dgm:pt modelId="{5106E9CE-CD4B-4F38-BA39-4CC22EB98EAB}" type="sibTrans" cxnId="{759B6D02-CD6A-4325-9446-286E5285B06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F076142-190C-43FA-9F9C-1DFC9FD9E663}">
      <dgm:prSet phldrT="[Text]"/>
      <dgm:spPr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994EBBB-CB4E-4F76-AC1E-D5FA6DB70C21}" type="parTrans" cxnId="{9D48C987-EC1B-4986-80A8-06634BD4BD61}">
      <dgm:prSet/>
      <dgm:spPr/>
      <dgm:t>
        <a:bodyPr/>
        <a:lstStyle/>
        <a:p>
          <a:endParaRPr lang="en-US"/>
        </a:p>
      </dgm:t>
    </dgm:pt>
    <dgm:pt modelId="{C4C4F648-019F-4370-BEC3-35E6EFC115AC}" type="sibTrans" cxnId="{9D48C987-EC1B-4986-80A8-06634BD4BD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00FF0F84-6121-4BF8-8807-20288999539A}">
      <dgm:prSet phldrT="[Text]"/>
      <dgm:spPr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DEB9D73-A832-4CF0-84C2-602C02981AB6}" type="parTrans" cxnId="{BF829F43-6373-4C1D-84D1-7858E71DF781}">
      <dgm:prSet/>
      <dgm:spPr/>
      <dgm:t>
        <a:bodyPr/>
        <a:lstStyle/>
        <a:p>
          <a:endParaRPr lang="en-US"/>
        </a:p>
      </dgm:t>
    </dgm:pt>
    <dgm:pt modelId="{75BD11C2-7739-4722-909B-04403777F832}" type="sibTrans" cxnId="{BF829F43-6373-4C1D-84D1-7858E71DF78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7D54B50-55CD-499E-B81E-48F676A86831}">
      <dgm:prSet phldrT="[Text]"/>
      <dgm:spPr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C284272-8EC6-4E18-A17D-EABE988113E3}" type="parTrans" cxnId="{5E6D6A2C-F342-40EB-BB68-80F3D4D14ED4}">
      <dgm:prSet/>
      <dgm:spPr/>
      <dgm:t>
        <a:bodyPr/>
        <a:lstStyle/>
        <a:p>
          <a:endParaRPr lang="en-US"/>
        </a:p>
      </dgm:t>
    </dgm:pt>
    <dgm:pt modelId="{6F9E11CF-3CD6-4771-98A5-E50D4F9DD946}" type="sibTrans" cxnId="{5E6D6A2C-F342-40EB-BB68-80F3D4D14ED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C6117268-AA34-4A9B-BB1D-8C4AE6CE74B6}">
      <dgm:prSet phldrT="[Text]"/>
      <dgm:spPr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B2238AEB-D16C-4223-AFB9-6D64EC59E608}" type="parTrans" cxnId="{1D491677-DDFC-41CB-859B-6C0BBA2FE69D}">
      <dgm:prSet/>
      <dgm:spPr/>
      <dgm:t>
        <a:bodyPr/>
        <a:lstStyle/>
        <a:p>
          <a:endParaRPr lang="en-US"/>
        </a:p>
      </dgm:t>
    </dgm:pt>
    <dgm:pt modelId="{1AED657A-09A4-46E2-99AB-34D5A44ACEF8}" type="sibTrans" cxnId="{1D491677-DDFC-41CB-859B-6C0BBA2FE6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ACB506D-120A-4E01-B3B2-7F8CBDFC0EAC}">
      <dgm:prSet phldrT="[Text]"/>
      <dgm:spPr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03D9282-510F-4BA3-9086-5DCDC39AAD5A}" type="parTrans" cxnId="{C963CC0C-23DF-4B6C-BDFA-B8319A17752A}">
      <dgm:prSet/>
      <dgm:spPr/>
      <dgm:t>
        <a:bodyPr/>
        <a:lstStyle/>
        <a:p>
          <a:endParaRPr lang="en-US"/>
        </a:p>
      </dgm:t>
    </dgm:pt>
    <dgm:pt modelId="{AD8C0AD9-F4B9-4BB2-BBFF-1A1D092ED2FD}" type="sibTrans" cxnId="{C963CC0C-23DF-4B6C-BDFA-B8319A17752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D4DB138-597F-4647-A128-6FA8227EC55F}">
      <dgm:prSet phldrT="[Text]"/>
      <dgm:spPr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06C469C-2285-4526-8BB7-5B4FD19CFCA8}" type="parTrans" cxnId="{AD191D4D-0C2B-43D6-8003-60BE90A63059}">
      <dgm:prSet/>
      <dgm:spPr/>
      <dgm:t>
        <a:bodyPr/>
        <a:lstStyle/>
        <a:p>
          <a:endParaRPr lang="en-US"/>
        </a:p>
      </dgm:t>
    </dgm:pt>
    <dgm:pt modelId="{EFB2DE1B-9874-4D2F-9F75-9E98205C1AB4}" type="sibTrans" cxnId="{AD191D4D-0C2B-43D6-8003-60BE90A6305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C2D20D5-EEF9-415E-BF54-514611D5C19B}">
      <dgm:prSet phldrT="[Text]"/>
      <dgm:spPr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C7F9674-94BB-49EA-9C9B-A635A186FB46}" type="parTrans" cxnId="{0045C5FA-A0A3-4405-B828-95004680E923}">
      <dgm:prSet/>
      <dgm:spPr/>
      <dgm:t>
        <a:bodyPr/>
        <a:lstStyle/>
        <a:p>
          <a:endParaRPr lang="en-US"/>
        </a:p>
      </dgm:t>
    </dgm:pt>
    <dgm:pt modelId="{AB5B281D-8B77-436D-ADF4-5F59E95A70E1}" type="sibTrans" cxnId="{0045C5FA-A0A3-4405-B828-95004680E923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4585E0A-1597-4313-B910-68E631CD806D}">
      <dgm:prSet phldrT="[Text]"/>
      <dgm:spPr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0EE21B0C-0A02-4308-B1E8-C8BD155A4190}" type="parTrans" cxnId="{C5FFF04D-18A3-4A33-A142-BDCBAE8A744A}">
      <dgm:prSet/>
      <dgm:spPr/>
      <dgm:t>
        <a:bodyPr/>
        <a:lstStyle/>
        <a:p>
          <a:endParaRPr lang="en-US"/>
        </a:p>
      </dgm:t>
    </dgm:pt>
    <dgm:pt modelId="{6F3175AA-5571-4970-B934-3ADBB54A3C74}" type="sibTrans" cxnId="{C5FFF04D-18A3-4A33-A142-BDCBAE8A744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312A3B3A-52F2-427D-9A43-20F6C5EB9741}">
      <dgm:prSet phldrT="[Text]"/>
      <dgm:spPr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DA59B36-A6F9-4F9D-BA6E-042CF5C0E09A}" type="parTrans" cxnId="{00275E96-52BB-4CAD-9C3D-FBED57C5CB7A}">
      <dgm:prSet/>
      <dgm:spPr/>
      <dgm:t>
        <a:bodyPr/>
        <a:lstStyle/>
        <a:p>
          <a:endParaRPr lang="en-US"/>
        </a:p>
      </dgm:t>
    </dgm:pt>
    <dgm:pt modelId="{110BA9D4-6872-4D7D-995F-AD069B1912E6}" type="sibTrans" cxnId="{00275E96-52BB-4CAD-9C3D-FBED57C5CB7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2E06535-D5AE-4763-A043-7F9786660F3E}">
      <dgm:prSet phldrT="[Text]"/>
      <dgm:spPr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D680CA0-9783-4058-8049-47107E662A7E}" type="parTrans" cxnId="{55806C90-A8DE-44A1-B88C-79086589C222}">
      <dgm:prSet/>
      <dgm:spPr/>
      <dgm:t>
        <a:bodyPr/>
        <a:lstStyle/>
        <a:p>
          <a:endParaRPr lang="en-US"/>
        </a:p>
      </dgm:t>
    </dgm:pt>
    <dgm:pt modelId="{8D3CF0AE-6559-40C1-8C01-397C66A18C70}" type="sibTrans" cxnId="{55806C90-A8DE-44A1-B88C-79086589C22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BEF20EE-0352-42BD-A15A-C45754388133}">
      <dgm:prSet phldrT="[Text]"/>
      <dgm:spPr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4805427-0DEF-42F8-B5CD-38933C63C27A}" type="parTrans" cxnId="{D20F8897-1C56-4F46-83D1-0BAF6CF6AB74}">
      <dgm:prSet/>
      <dgm:spPr/>
      <dgm:t>
        <a:bodyPr/>
        <a:lstStyle/>
        <a:p>
          <a:endParaRPr lang="en-US"/>
        </a:p>
      </dgm:t>
    </dgm:pt>
    <dgm:pt modelId="{4819BC27-F53A-4BB6-A22A-186B445DB90B}" type="sibTrans" cxnId="{D20F8897-1C56-4F46-83D1-0BAF6CF6AB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04DE96FE-1DF3-47BB-B15D-133BE6E543C2}">
      <dgm:prSet phldrT="[Text]"/>
      <dgm:spPr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C8C7A7DE-DCBB-462F-B7C8-ABFBD2AEBC7C}" type="parTrans" cxnId="{B57F2783-A58E-4345-A860-2168BC08FD0D}">
      <dgm:prSet/>
      <dgm:spPr/>
      <dgm:t>
        <a:bodyPr/>
        <a:lstStyle/>
        <a:p>
          <a:endParaRPr lang="en-US"/>
        </a:p>
      </dgm:t>
    </dgm:pt>
    <dgm:pt modelId="{987C2469-F192-4188-963C-CBCD84F741A0}" type="sibTrans" cxnId="{B57F2783-A58E-4345-A860-2168BC08FD0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DFFB9E0-7814-4257-A8D2-40B1E586B9A5}">
      <dgm:prSet phldrT="[Text]"/>
      <dgm:spPr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08F80BC-63D3-4841-8C60-6EDF06DC0F71}" type="parTrans" cxnId="{E71BBEEE-2828-4D52-913C-06381B217DBB}">
      <dgm:prSet/>
      <dgm:spPr/>
      <dgm:t>
        <a:bodyPr/>
        <a:lstStyle/>
        <a:p>
          <a:endParaRPr lang="en-US"/>
        </a:p>
      </dgm:t>
    </dgm:pt>
    <dgm:pt modelId="{322BBF8C-951E-4F79-8D7F-7CE565D43C58}" type="sibTrans" cxnId="{E71BBEEE-2828-4D52-913C-06381B217DBB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3AC7B6E6-FE68-4D54-95C9-5885F9E53CF4}">
      <dgm:prSet phldrT="[Text]"/>
      <dgm:spPr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403FCBC-3F16-493D-A6B4-8A5DDFA35301}" type="parTrans" cxnId="{8B81D501-71A0-49A7-BA2B-32D63AA10B51}">
      <dgm:prSet/>
      <dgm:spPr/>
      <dgm:t>
        <a:bodyPr/>
        <a:lstStyle/>
        <a:p>
          <a:endParaRPr lang="en-US"/>
        </a:p>
      </dgm:t>
    </dgm:pt>
    <dgm:pt modelId="{820C54E4-9E93-4BBB-828B-C55E494C12ED}" type="sibTrans" cxnId="{8B81D501-71A0-49A7-BA2B-32D63AA10B5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71DEC36F-61DF-41A3-A420-F43F3D322EB0}">
      <dgm:prSet phldrT="[Text]"/>
      <dgm:spPr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C515E76-8584-4CD6-AED0-5952789EB1CD}" type="parTrans" cxnId="{40C9A34C-BD07-40B8-B1D5-122B1CC94DC9}">
      <dgm:prSet/>
      <dgm:spPr/>
      <dgm:t>
        <a:bodyPr/>
        <a:lstStyle/>
        <a:p>
          <a:endParaRPr lang="en-US"/>
        </a:p>
      </dgm:t>
    </dgm:pt>
    <dgm:pt modelId="{B15E14E4-33BA-41B9-8BE5-A3542AC57591}" type="sibTrans" cxnId="{40C9A34C-BD07-40B8-B1D5-122B1CC94DC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7E3DC9D-EBD4-4C82-9B33-19AA71F72D10}">
      <dgm:prSet phldrT="[Text]"/>
      <dgm:spPr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A4961E8-9F35-492C-A3DF-7E7A07BDF7EC}" type="parTrans" cxnId="{D8B89BBE-710A-4D35-B70F-F4FD4F308CFF}">
      <dgm:prSet/>
      <dgm:spPr/>
      <dgm:t>
        <a:bodyPr/>
        <a:lstStyle/>
        <a:p>
          <a:endParaRPr lang="en-US"/>
        </a:p>
      </dgm:t>
    </dgm:pt>
    <dgm:pt modelId="{1C95C6A3-00BD-4B0E-BC7E-985515D85D89}" type="sibTrans" cxnId="{D8B89BBE-710A-4D35-B70F-F4FD4F308CFF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2408A7E9-B9F2-4459-A454-16C3FDB6ACF5}">
      <dgm:prSet phldrT="[Text]"/>
      <dgm:spPr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B97EE928-3EA3-4D8F-9C80-0B4FA44F4CDD}" type="parTrans" cxnId="{5AC5644D-5635-4AB7-B544-48D01830949D}">
      <dgm:prSet/>
      <dgm:spPr/>
      <dgm:t>
        <a:bodyPr/>
        <a:lstStyle/>
        <a:p>
          <a:endParaRPr lang="en-US"/>
        </a:p>
      </dgm:t>
    </dgm:pt>
    <dgm:pt modelId="{09AF3D3D-BB82-41C5-8EBB-BD19C19B336D}" type="sibTrans" cxnId="{5AC5644D-5635-4AB7-B544-48D0183094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51A9669-CB79-4EC4-AE71-8823D590F60F}">
      <dgm:prSet phldrT="[Text]"/>
      <dgm:spPr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DF13988-949F-4B3A-BA74-6C3C29689E55}" type="parTrans" cxnId="{88DD9D10-4D17-4492-AD06-3980146452E2}">
      <dgm:prSet/>
      <dgm:spPr/>
      <dgm:t>
        <a:bodyPr/>
        <a:lstStyle/>
        <a:p>
          <a:endParaRPr lang="en-US"/>
        </a:p>
      </dgm:t>
    </dgm:pt>
    <dgm:pt modelId="{E33C4ED6-17FC-441D-A9FA-6752EAE6D74A}" type="sibTrans" cxnId="{88DD9D10-4D17-4492-AD06-3980146452E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FC17217-A95B-4897-880D-FBBE9C3D1E3C}">
      <dgm:prSet phldrT="[Text]"/>
      <dgm:spPr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C49096C-CA9F-4EB1-88EF-D9A1013A4FB9}" type="parTrans" cxnId="{7207A991-ECF7-4C7A-9287-832F7554DD74}">
      <dgm:prSet/>
      <dgm:spPr/>
      <dgm:t>
        <a:bodyPr/>
        <a:lstStyle/>
        <a:p>
          <a:endParaRPr lang="en-US"/>
        </a:p>
      </dgm:t>
    </dgm:pt>
    <dgm:pt modelId="{3FF03EBD-7009-4D58-B92E-220405D8D0E7}" type="sibTrans" cxnId="{7207A991-ECF7-4C7A-9287-832F7554DD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4CC8E6F-D1C8-4E1C-A48A-111711A27A97}">
      <dgm:prSet phldrT="[Text]"/>
      <dgm:spPr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3142ACD-F501-404E-98D1-7099A7AADFAA}" type="parTrans" cxnId="{2BF38B7C-AEAC-402F-A45B-9E9850DF7721}">
      <dgm:prSet/>
      <dgm:spPr/>
      <dgm:t>
        <a:bodyPr/>
        <a:lstStyle/>
        <a:p>
          <a:endParaRPr lang="en-US"/>
        </a:p>
      </dgm:t>
    </dgm:pt>
    <dgm:pt modelId="{6DB7B034-026C-4CA5-96B5-D3EB729ED15B}" type="sibTrans" cxnId="{2BF38B7C-AEAC-402F-A45B-9E9850DF772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>
            <a:ln>
              <a:noFill/>
            </a:ln>
          </a:endParaRPr>
        </a:p>
      </dgm:t>
    </dgm:pt>
    <dgm:pt modelId="{B3BD4DBE-26D8-4AE6-9BC9-EE8B88A8BB2B}">
      <dgm:prSet phldrT="[Text]"/>
      <dgm:spPr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21A8A8A-4033-47F7-AA56-E6EFC47B2DD4}" type="parTrans" cxnId="{C61EBE06-574E-4684-BA37-C1A3E09A2342}">
      <dgm:prSet/>
      <dgm:spPr/>
      <dgm:t>
        <a:bodyPr/>
        <a:lstStyle/>
        <a:p>
          <a:endParaRPr lang="en-US"/>
        </a:p>
      </dgm:t>
    </dgm:pt>
    <dgm:pt modelId="{91F6B019-12E7-4390-9C19-93F47864F2B0}" type="sibTrans" cxnId="{C61EBE06-574E-4684-BA37-C1A3E09A234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5CFB0A4-B87C-4694-84E5-7A46464CF448}">
      <dgm:prSet phldrT="[Text]"/>
      <dgm:spPr>
        <a:noFill/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E22CE7A-C389-4B7C-8863-C16548324065}" type="sibTrans" cxnId="{F5F5DE04-1BD3-403D-ADC6-AE3F936CA31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CAAA6CC-F5AA-43AE-85F4-ADC343114291}" type="parTrans" cxnId="{F5F5DE04-1BD3-403D-ADC6-AE3F936CA317}">
      <dgm:prSet/>
      <dgm:spPr/>
      <dgm:t>
        <a:bodyPr/>
        <a:lstStyle/>
        <a:p>
          <a:endParaRPr lang="en-US"/>
        </a:p>
      </dgm:t>
    </dgm:pt>
    <dgm:pt modelId="{F5CFAFF9-0689-404D-8161-3C8455A6F80D}">
      <dgm:prSet phldrT="[Text]"/>
      <dgm:spPr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35EDF48-69B3-4A8B-BD2A-CF1CED9BF22E}" type="sibTrans" cxnId="{BEA1C7FB-1137-4133-9676-B7E899D53CF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8533F8A-90B8-4A54-81EA-57168CBC3012}" type="parTrans" cxnId="{BEA1C7FB-1137-4133-9676-B7E899D53CF2}">
      <dgm:prSet/>
      <dgm:spPr/>
      <dgm:t>
        <a:bodyPr/>
        <a:lstStyle/>
        <a:p>
          <a:endParaRPr lang="en-US"/>
        </a:p>
      </dgm:t>
    </dgm:pt>
    <dgm:pt modelId="{9A516290-71B7-495D-A58D-5B8A7F49F509}">
      <dgm:prSet phldrT="[Text]"/>
      <dgm:spPr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A16FBE8-E20E-45DC-8E5D-7C37BE5B34B3}" type="parTrans" cxnId="{6CD935DE-7F21-4C25-9B99-53432BC8E475}">
      <dgm:prSet/>
      <dgm:spPr/>
      <dgm:t>
        <a:bodyPr/>
        <a:lstStyle/>
        <a:p>
          <a:endParaRPr lang="en-US"/>
        </a:p>
      </dgm:t>
    </dgm:pt>
    <dgm:pt modelId="{DF7487ED-5522-4F05-94EA-6797A32C3D2D}" type="sibTrans" cxnId="{6CD935DE-7F21-4C25-9B99-53432BC8E475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5457513-55E1-4C34-A1E6-97B0446F5136}">
      <dgm:prSet phldrT="[Text]"/>
      <dgm:spPr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9D4067C0-8BE7-40EF-92FA-FCBAC201DF30}" type="parTrans" cxnId="{E04BF6C8-1DA7-4011-A355-23DEDECAA391}">
      <dgm:prSet/>
      <dgm:spPr/>
      <dgm:t>
        <a:bodyPr/>
        <a:lstStyle/>
        <a:p>
          <a:endParaRPr lang="en-US"/>
        </a:p>
      </dgm:t>
    </dgm:pt>
    <dgm:pt modelId="{9F3592EC-D5AB-4941-A17A-330E082BE028}" type="sibTrans" cxnId="{E04BF6C8-1DA7-4011-A355-23DEDECAA39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BD158A2-C2FD-4FD4-9ECB-2C6731BA4A37}">
      <dgm:prSet phldrT="[Text]"/>
      <dgm:spPr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EE8996FF-8024-499D-870B-0690F917BCE5}" type="parTrans" cxnId="{1050DEC9-D25C-470D-B173-FB9C388A680E}">
      <dgm:prSet/>
      <dgm:spPr/>
      <dgm:t>
        <a:bodyPr/>
        <a:lstStyle/>
        <a:p>
          <a:endParaRPr lang="en-US"/>
        </a:p>
      </dgm:t>
    </dgm:pt>
    <dgm:pt modelId="{F37A4C02-6BA1-46F6-8071-99985E2B3AD1}" type="sibTrans" cxnId="{1050DEC9-D25C-470D-B173-FB9C388A680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A3B09D-B6C6-446A-82D6-54CF062DB331}">
      <dgm:prSet phldrT="[Text]"/>
      <dgm:spPr>
        <a:blipFill rotWithShape="0">
          <a:blip xmlns:r="http://schemas.openxmlformats.org/officeDocument/2006/relationships"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76E3509-ED0D-43E0-94BF-F6DBF7F1E64E}" type="parTrans" cxnId="{DDEDCC35-084F-4355-9C39-5A2C1E244391}">
      <dgm:prSet/>
      <dgm:spPr/>
      <dgm:t>
        <a:bodyPr/>
        <a:lstStyle/>
        <a:p>
          <a:endParaRPr lang="en-US"/>
        </a:p>
      </dgm:t>
    </dgm:pt>
    <dgm:pt modelId="{5CA44301-1BEE-47D9-9B8E-279A0933AD36}" type="sibTrans" cxnId="{DDEDCC35-084F-4355-9C39-5A2C1E24439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6447456-97EF-44C7-B8C0-40C23CC04136}" type="pres">
      <dgm:prSet presAssocID="{4CC74C95-C574-4A80-82D5-76DA056B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0E6E8-FA9A-4B44-BCE7-C6DF7E7738A5}" type="pres">
      <dgm:prSet presAssocID="{A5CFB0A4-B87C-4694-84E5-7A46464CF448}" presName="node" presStyleLbl="node1" presStyleIdx="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167DE0-A279-4110-9FFA-0E8231033E5C}" type="pres">
      <dgm:prSet presAssocID="{A5CFB0A4-B87C-4694-84E5-7A46464CF448}" presName="spNode" presStyleCnt="0"/>
      <dgm:spPr/>
    </dgm:pt>
    <dgm:pt modelId="{E3C0695B-A426-4044-AE14-8071401B7E53}" type="pres">
      <dgm:prSet presAssocID="{FE22CE7A-C389-4B7C-8863-C16548324065}" presName="sibTrans" presStyleLbl="sibTrans1D1" presStyleIdx="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B4C93D-9536-43AB-8F55-BBFD93F3394B}" type="pres">
      <dgm:prSet presAssocID="{817878DB-5A88-4543-9C10-A3B09F021237}" presName="node" presStyleLbl="node1" presStyleIdx="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B38B44-9C14-438F-9F47-993846843AB3}" type="pres">
      <dgm:prSet presAssocID="{817878DB-5A88-4543-9C10-A3B09F021237}" presName="spNode" presStyleCnt="0"/>
      <dgm:spPr/>
    </dgm:pt>
    <dgm:pt modelId="{75436F29-2601-455F-A472-190FDE6A56F7}" type="pres">
      <dgm:prSet presAssocID="{88A9FA2E-3D0C-455E-BB2A-0778C4481D84}" presName="sibTrans" presStyleLbl="sibTrans1D1" presStyleIdx="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66F067-6BB5-4E37-8537-9320203BDAB7}" type="pres">
      <dgm:prSet presAssocID="{F5CFAFF9-0689-404D-8161-3C8455A6F80D}" presName="node" presStyleLbl="node1" presStyleIdx="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8E464-73F6-4AFC-8E13-73C4FBAF32BF}" type="pres">
      <dgm:prSet presAssocID="{F5CFAFF9-0689-404D-8161-3C8455A6F80D}" presName="spNode" presStyleCnt="0"/>
      <dgm:spPr/>
    </dgm:pt>
    <dgm:pt modelId="{946C530E-E71D-47DA-9089-1B924649906E}" type="pres">
      <dgm:prSet presAssocID="{A35EDF48-69B3-4A8B-BD2A-CF1CED9BF22E}" presName="sibTrans" presStyleLbl="sibTrans1D1" presStyleIdx="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EF6F60-91D8-4345-B296-69C57BF0907E}" type="pres">
      <dgm:prSet presAssocID="{BDE45669-810C-4E4D-89B0-6D9590A6A4D1}" presName="node" presStyleLbl="node1" presStyleIdx="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5D435A-AE2B-4143-AF7C-821D9569BED6}" type="pres">
      <dgm:prSet presAssocID="{BDE45669-810C-4E4D-89B0-6D9590A6A4D1}" presName="spNode" presStyleCnt="0"/>
      <dgm:spPr/>
    </dgm:pt>
    <dgm:pt modelId="{2BCA2D94-CA25-436C-BF99-D6AB17D3ACE6}" type="pres">
      <dgm:prSet presAssocID="{F4AECAE5-275A-43EF-A03B-D60A238C3723}" presName="sibTrans" presStyleLbl="sibTrans1D1" presStyleIdx="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58DE75-7E09-4F50-A31E-EE75418C7936}" type="pres">
      <dgm:prSet presAssocID="{ACB3BD53-C16F-46B5-8943-7847FB8BC583}" presName="node" presStyleLbl="node1" presStyleIdx="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FD34EE0-5296-4D10-A235-379615DE2C63}" type="pres">
      <dgm:prSet presAssocID="{ACB3BD53-C16F-46B5-8943-7847FB8BC583}" presName="spNode" presStyleCnt="0"/>
      <dgm:spPr/>
    </dgm:pt>
    <dgm:pt modelId="{929D411E-79B8-4CA7-8604-4F6A9A0511EB}" type="pres">
      <dgm:prSet presAssocID="{C4E9C91D-BFB8-48CD-BF0F-A6E050EA6A43}" presName="sibTrans" presStyleLbl="sibTrans1D1" presStyleIdx="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C085B6-C98A-4A3E-BE4D-F8380033463A}" type="pres">
      <dgm:prSet presAssocID="{A2F2D5FE-1774-42B9-8015-5ED7F3786DDA}" presName="node" presStyleLbl="node1" presStyleIdx="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4E27F-EE6F-43BE-B69F-3D8D6C930E2D}" type="pres">
      <dgm:prSet presAssocID="{A2F2D5FE-1774-42B9-8015-5ED7F3786DDA}" presName="spNode" presStyleCnt="0"/>
      <dgm:spPr/>
    </dgm:pt>
    <dgm:pt modelId="{F4D92EAA-E19E-45BE-9666-CC4BDDAF0D3D}" type="pres">
      <dgm:prSet presAssocID="{E197BE3D-980D-453F-B492-E6AE09411B3C}" presName="sibTrans" presStyleLbl="sibTrans1D1" presStyleIdx="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AD313F-C20C-4464-80B0-4EA653040AE3}" type="pres">
      <dgm:prSet presAssocID="{8D0DE25B-5FB7-4E68-BB37-E6AC78A70378}" presName="node" presStyleLbl="node1" presStyleIdx="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3A05D9-ABA4-44EE-AFD8-47FE31808B89}" type="pres">
      <dgm:prSet presAssocID="{8D0DE25B-5FB7-4E68-BB37-E6AC78A70378}" presName="spNode" presStyleCnt="0"/>
      <dgm:spPr/>
    </dgm:pt>
    <dgm:pt modelId="{475B075E-F5DE-4049-9FE3-DA6834EB6959}" type="pres">
      <dgm:prSet presAssocID="{727B1F37-2D61-483A-843F-3CC049E239F2}" presName="sibTrans" presStyleLbl="sibTrans1D1" presStyleIdx="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804ABC-2AD0-4BBE-B816-95535F1B7910}" type="pres">
      <dgm:prSet presAssocID="{410F6A65-1010-4A85-85F1-985AAF0E4753}" presName="node" presStyleLbl="node1" presStyleIdx="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48DED9-A07A-41A9-9C63-7A774EEFEC48}" type="pres">
      <dgm:prSet presAssocID="{410F6A65-1010-4A85-85F1-985AAF0E4753}" presName="spNode" presStyleCnt="0"/>
      <dgm:spPr/>
    </dgm:pt>
    <dgm:pt modelId="{8C0D0BB4-E35C-4D5E-85F1-B541467FAD8A}" type="pres">
      <dgm:prSet presAssocID="{CEE841C5-EFC3-4B4D-BAA7-2328552C3025}" presName="sibTrans" presStyleLbl="sibTrans1D1" presStyleIdx="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CDBC7F-65FA-4F44-9614-B152737B9B62}" type="pres">
      <dgm:prSet presAssocID="{165E75FB-DFAA-4489-881E-B7C9EB8B3B00}" presName="node" presStyleLbl="node1" presStyleIdx="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40ABF6-6FDB-41E9-A22E-B3809181FF01}" type="pres">
      <dgm:prSet presAssocID="{165E75FB-DFAA-4489-881E-B7C9EB8B3B00}" presName="spNode" presStyleCnt="0"/>
      <dgm:spPr/>
    </dgm:pt>
    <dgm:pt modelId="{9BA14977-EF86-4A0C-8BDF-AC120985F1AE}" type="pres">
      <dgm:prSet presAssocID="{29B3B293-0328-44F9-9DC4-11C1DE2C5AD5}" presName="sibTrans" presStyleLbl="sibTrans1D1" presStyleIdx="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B0FBBE-A921-4E26-B5CB-343024DC1CB0}" type="pres">
      <dgm:prSet presAssocID="{F9609263-7203-4129-B25B-7CEF36CB4ABC}" presName="node" presStyleLbl="node1" presStyleIdx="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F77CA8-AA4B-4DC6-BBFB-0E46D232B521}" type="pres">
      <dgm:prSet presAssocID="{F9609263-7203-4129-B25B-7CEF36CB4ABC}" presName="spNode" presStyleCnt="0"/>
      <dgm:spPr/>
    </dgm:pt>
    <dgm:pt modelId="{27554E57-49A1-4CA5-AD84-A1E21BD14B38}" type="pres">
      <dgm:prSet presAssocID="{B918210E-6348-4CD4-B73E-496B5C35EB3E}" presName="sibTrans" presStyleLbl="sibTrans1D1" presStyleIdx="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416255-397E-437C-B7D3-B18266FAD98B}" type="pres">
      <dgm:prSet presAssocID="{E5705AE1-F234-4913-B0FF-97AB2BE6EE6A}" presName="node" presStyleLbl="node1" presStyleIdx="1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623E8-6106-4059-AD88-72A8E00C9042}" type="pres">
      <dgm:prSet presAssocID="{E5705AE1-F234-4913-B0FF-97AB2BE6EE6A}" presName="spNode" presStyleCnt="0"/>
      <dgm:spPr/>
    </dgm:pt>
    <dgm:pt modelId="{8C1DFA84-853D-434D-8854-0833AA2FBAB8}" type="pres">
      <dgm:prSet presAssocID="{E7BD03AD-D8FC-4C71-8D9A-628DFD0B402F}" presName="sibTrans" presStyleLbl="sibTrans1D1" presStyleIdx="1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2F3097-E672-4A7A-AEE6-4C97D13158E3}" type="pres">
      <dgm:prSet presAssocID="{17A3B09D-B6C6-446A-82D6-54CF062DB331}" presName="node" presStyleLbl="node1" presStyleIdx="1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1F8C58B-107D-4EEB-B837-F7566F81E1E2}" type="pres">
      <dgm:prSet presAssocID="{17A3B09D-B6C6-446A-82D6-54CF062DB331}" presName="spNode" presStyleCnt="0"/>
      <dgm:spPr/>
    </dgm:pt>
    <dgm:pt modelId="{A391A79E-92BA-4D0D-93D6-3451C2322612}" type="pres">
      <dgm:prSet presAssocID="{5CA44301-1BEE-47D9-9B8E-279A0933AD36}" presName="sibTrans" presStyleLbl="sibTrans1D1" presStyleIdx="1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D761E-E49E-439A-9A2A-0ED96E72ABD9}" type="pres">
      <dgm:prSet presAssocID="{DEF8A807-429A-4FF5-8177-38A39A580133}" presName="node" presStyleLbl="node1" presStyleIdx="1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DF5F01-7682-472F-85AF-203FDE381A04}" type="pres">
      <dgm:prSet presAssocID="{DEF8A807-429A-4FF5-8177-38A39A580133}" presName="spNode" presStyleCnt="0"/>
      <dgm:spPr/>
    </dgm:pt>
    <dgm:pt modelId="{B4C7B276-46D0-414E-80AB-1237D70392E4}" type="pres">
      <dgm:prSet presAssocID="{5106E9CE-CD4B-4F38-BA39-4CC22EB98EAB}" presName="sibTrans" presStyleLbl="sibTrans1D1" presStyleIdx="1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D5CB4C-A613-4654-8771-450F0CFCA55D}" type="pres">
      <dgm:prSet presAssocID="{BF076142-190C-43FA-9F9C-1DFC9FD9E663}" presName="node" presStyleLbl="node1" presStyleIdx="1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40D191-706C-40E8-9559-4023FD8E346E}" type="pres">
      <dgm:prSet presAssocID="{BF076142-190C-43FA-9F9C-1DFC9FD9E663}" presName="spNode" presStyleCnt="0"/>
      <dgm:spPr/>
    </dgm:pt>
    <dgm:pt modelId="{96C08B4E-88E8-44AE-8876-129F989D5105}" type="pres">
      <dgm:prSet presAssocID="{C4C4F648-019F-4370-BEC3-35E6EFC115AC}" presName="sibTrans" presStyleLbl="sibTrans1D1" presStyleIdx="1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C4C7E0-FBC7-4931-B9A7-9CEC294B838D}" type="pres">
      <dgm:prSet presAssocID="{00FF0F84-6121-4BF8-8807-20288999539A}" presName="node" presStyleLbl="node1" presStyleIdx="1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E8C8BC-2E6F-4327-9294-FB6781B15428}" type="pres">
      <dgm:prSet presAssocID="{00FF0F84-6121-4BF8-8807-20288999539A}" presName="spNode" presStyleCnt="0"/>
      <dgm:spPr/>
    </dgm:pt>
    <dgm:pt modelId="{5E9B62FB-4BCA-4008-A6CC-2C748726148B}" type="pres">
      <dgm:prSet presAssocID="{75BD11C2-7739-4722-909B-04403777F832}" presName="sibTrans" presStyleLbl="sibTrans1D1" presStyleIdx="1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40AB61-7D5C-4909-BE80-B95703882AB4}" type="pres">
      <dgm:prSet presAssocID="{57D54B50-55CD-499E-B81E-48F676A86831}" presName="node" presStyleLbl="node1" presStyleIdx="1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757CCB-D575-4FCF-9322-6F39162438E0}" type="pres">
      <dgm:prSet presAssocID="{57D54B50-55CD-499E-B81E-48F676A86831}" presName="spNode" presStyleCnt="0"/>
      <dgm:spPr/>
    </dgm:pt>
    <dgm:pt modelId="{0FAE7F47-50F9-4D36-88CF-73DE4A670A04}" type="pres">
      <dgm:prSet presAssocID="{6F9E11CF-3CD6-4771-98A5-E50D4F9DD946}" presName="sibTrans" presStyleLbl="sibTrans1D1" presStyleIdx="1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1D5E55-F44D-4125-B17A-907580F98840}" type="pres">
      <dgm:prSet presAssocID="{C6117268-AA34-4A9B-BB1D-8C4AE6CE74B6}" presName="node" presStyleLbl="node1" presStyleIdx="1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DE105-68D6-4FB9-A0B7-AC5E21B1FE9F}" type="pres">
      <dgm:prSet presAssocID="{C6117268-AA34-4A9B-BB1D-8C4AE6CE74B6}" presName="spNode" presStyleCnt="0"/>
      <dgm:spPr/>
    </dgm:pt>
    <dgm:pt modelId="{DF5BB38F-4915-4A11-8ACB-A655460D1B91}" type="pres">
      <dgm:prSet presAssocID="{1AED657A-09A4-46E2-99AB-34D5A44ACEF8}" presName="sibTrans" presStyleLbl="sibTrans1D1" presStyleIdx="1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AA7A80-C762-47F0-BC05-345D0B359063}" type="pres">
      <dgm:prSet presAssocID="{9A516290-71B7-495D-A58D-5B8A7F49F509}" presName="node" presStyleLbl="node1" presStyleIdx="1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8FEF709-04FB-4555-83D4-8ECF593A005F}" type="pres">
      <dgm:prSet presAssocID="{9A516290-71B7-495D-A58D-5B8A7F49F509}" presName="spNode" presStyleCnt="0"/>
      <dgm:spPr/>
    </dgm:pt>
    <dgm:pt modelId="{50A32A28-DD9D-4F58-80EB-F5F390E8E62B}" type="pres">
      <dgm:prSet presAssocID="{DF7487ED-5522-4F05-94EA-6797A32C3D2D}" presName="sibTrans" presStyleLbl="sibTrans1D1" presStyleIdx="1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0FAAFE-CDC0-42D8-AFD0-606FA2670B00}" type="pres">
      <dgm:prSet presAssocID="{3BD158A2-C2FD-4FD4-9ECB-2C6731BA4A37}" presName="node" presStyleLbl="node1" presStyleIdx="1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E1E0815-2DAA-4EA7-A88A-FE3447811464}" type="pres">
      <dgm:prSet presAssocID="{3BD158A2-C2FD-4FD4-9ECB-2C6731BA4A37}" presName="spNode" presStyleCnt="0"/>
      <dgm:spPr/>
    </dgm:pt>
    <dgm:pt modelId="{08C4D7FA-4E98-4534-8255-77DCF855EA5A}" type="pres">
      <dgm:prSet presAssocID="{F37A4C02-6BA1-46F6-8071-99985E2B3AD1}" presName="sibTrans" presStyleLbl="sibTrans1D1" presStyleIdx="1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01FF2-0424-4FF4-8D94-F4C8265F61ED}" type="pres">
      <dgm:prSet presAssocID="{AACB506D-120A-4E01-B3B2-7F8CBDFC0EAC}" presName="node" presStyleLbl="node1" presStyleIdx="1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86C46C-7D78-42F5-AF3F-BF9772F0CC0A}" type="pres">
      <dgm:prSet presAssocID="{AACB506D-120A-4E01-B3B2-7F8CBDFC0EAC}" presName="spNode" presStyleCnt="0"/>
      <dgm:spPr/>
    </dgm:pt>
    <dgm:pt modelId="{1451CB43-B41A-45CF-B8EF-A745EC3748CC}" type="pres">
      <dgm:prSet presAssocID="{AD8C0AD9-F4B9-4BB2-BBFF-1A1D092ED2FD}" presName="sibTrans" presStyleLbl="sibTrans1D1" presStyleIdx="1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BF6E3E-C532-4C63-B2AD-CB71E9D0F83F}" type="pres">
      <dgm:prSet presAssocID="{5D4DB138-597F-4647-A128-6FA8227EC55F}" presName="node" presStyleLbl="node1" presStyleIdx="2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F6AA2F-CC81-4DBC-A917-7B595E7A6A94}" type="pres">
      <dgm:prSet presAssocID="{5D4DB138-597F-4647-A128-6FA8227EC55F}" presName="spNode" presStyleCnt="0"/>
      <dgm:spPr/>
    </dgm:pt>
    <dgm:pt modelId="{65DB642B-7B10-4D87-A69E-AD65BCBB5E3A}" type="pres">
      <dgm:prSet presAssocID="{EFB2DE1B-9874-4D2F-9F75-9E98205C1AB4}" presName="sibTrans" presStyleLbl="sibTrans1D1" presStyleIdx="2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508D8FC-CDF2-4DEA-86BD-9C9798053DCB}" type="pres">
      <dgm:prSet presAssocID="{4C2D20D5-EEF9-415E-BF54-514611D5C19B}" presName="node" presStyleLbl="node1" presStyleIdx="2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56343-2457-4C82-BEE8-06A057D02E1D}" type="pres">
      <dgm:prSet presAssocID="{4C2D20D5-EEF9-415E-BF54-514611D5C19B}" presName="spNode" presStyleCnt="0"/>
      <dgm:spPr/>
    </dgm:pt>
    <dgm:pt modelId="{D55B6D8B-25E6-4454-9D5A-FCAE75716B6D}" type="pres">
      <dgm:prSet presAssocID="{AB5B281D-8B77-436D-ADF4-5F59E95A70E1}" presName="sibTrans" presStyleLbl="sibTrans1D1" presStyleIdx="2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12C3D4-BD56-4313-A852-1AF03BF2C677}" type="pres">
      <dgm:prSet presAssocID="{B4585E0A-1597-4313-B910-68E631CD806D}" presName="node" presStyleLbl="node1" presStyleIdx="2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15F187-2E78-4D3A-965B-4AC2EF7FF435}" type="pres">
      <dgm:prSet presAssocID="{B4585E0A-1597-4313-B910-68E631CD806D}" presName="spNode" presStyleCnt="0"/>
      <dgm:spPr/>
    </dgm:pt>
    <dgm:pt modelId="{5865CBD9-63AD-4BE8-A468-7642B6FDC828}" type="pres">
      <dgm:prSet presAssocID="{6F3175AA-5571-4970-B934-3ADBB54A3C74}" presName="sibTrans" presStyleLbl="sibTrans1D1" presStyleIdx="2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14B5AE-C08B-470F-A100-424CF931A992}" type="pres">
      <dgm:prSet presAssocID="{312A3B3A-52F2-427D-9A43-20F6C5EB9741}" presName="node" presStyleLbl="node1" presStyleIdx="2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0B6A41-26B5-4767-914A-A8418220B1BA}" type="pres">
      <dgm:prSet presAssocID="{312A3B3A-52F2-427D-9A43-20F6C5EB9741}" presName="spNode" presStyleCnt="0"/>
      <dgm:spPr/>
    </dgm:pt>
    <dgm:pt modelId="{18F30FE6-66C1-4970-8BB2-6F2D44C6FF75}" type="pres">
      <dgm:prSet presAssocID="{110BA9D4-6872-4D7D-995F-AD069B1912E6}" presName="sibTrans" presStyleLbl="sibTrans1D1" presStyleIdx="2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BD26E0-9D13-494B-AA92-E4DB20AEC8D2}" type="pres">
      <dgm:prSet presAssocID="{D2E06535-D5AE-4763-A043-7F9786660F3E}" presName="node" presStyleLbl="node1" presStyleIdx="2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A85DE6-95D6-47DD-BBF1-9091EA2FDF18}" type="pres">
      <dgm:prSet presAssocID="{D2E06535-D5AE-4763-A043-7F9786660F3E}" presName="spNode" presStyleCnt="0"/>
      <dgm:spPr/>
    </dgm:pt>
    <dgm:pt modelId="{9A42BEC3-A980-4B41-B4E9-4153A06535C8}" type="pres">
      <dgm:prSet presAssocID="{8D3CF0AE-6559-40C1-8C01-397C66A18C70}" presName="sibTrans" presStyleLbl="sibTrans1D1" presStyleIdx="2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78AA2-2A5A-42F3-BE0B-ABFB25702F48}" type="pres">
      <dgm:prSet presAssocID="{DBEF20EE-0352-42BD-A15A-C45754388133}" presName="node" presStyleLbl="node1" presStyleIdx="2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37642E-C3C5-4A1D-8B72-2086BFE8155D}" type="pres">
      <dgm:prSet presAssocID="{DBEF20EE-0352-42BD-A15A-C45754388133}" presName="spNode" presStyleCnt="0"/>
      <dgm:spPr/>
    </dgm:pt>
    <dgm:pt modelId="{2F90F1D2-8CC8-4ED8-BB48-23FCE1CB8435}" type="pres">
      <dgm:prSet presAssocID="{4819BC27-F53A-4BB6-A22A-186B445DB90B}" presName="sibTrans" presStyleLbl="sibTrans1D1" presStyleIdx="2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42858F9-9D47-4E4F-86F6-1842FEE537B5}" type="pres">
      <dgm:prSet presAssocID="{05457513-55E1-4C34-A1E6-97B0446F5136}" presName="node" presStyleLbl="node1" presStyleIdx="2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CAEB7D6-2BAC-4F9E-9F92-514BE9744810}" type="pres">
      <dgm:prSet presAssocID="{05457513-55E1-4C34-A1E6-97B0446F5136}" presName="spNode" presStyleCnt="0"/>
      <dgm:spPr/>
    </dgm:pt>
    <dgm:pt modelId="{1FA4EC07-2F8A-4506-ACE1-504354BBCE6B}" type="pres">
      <dgm:prSet presAssocID="{9F3592EC-D5AB-4941-A17A-330E082BE028}" presName="sibTrans" presStyleLbl="sibTrans1D1" presStyleIdx="2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087255-C61A-44C7-A912-E8BFBFAEE0D5}" type="pres">
      <dgm:prSet presAssocID="{04DE96FE-1DF3-47BB-B15D-133BE6E543C2}" presName="node" presStyleLbl="node1" presStyleIdx="2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804E4-092E-40D5-A156-9A00303521CB}" type="pres">
      <dgm:prSet presAssocID="{04DE96FE-1DF3-47BB-B15D-133BE6E543C2}" presName="spNode" presStyleCnt="0"/>
      <dgm:spPr/>
    </dgm:pt>
    <dgm:pt modelId="{D4ED9A35-D9F2-4253-960C-D8396C93E035}" type="pres">
      <dgm:prSet presAssocID="{987C2469-F192-4188-963C-CBCD84F741A0}" presName="sibTrans" presStyleLbl="sibTrans1D1" presStyleIdx="2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CE9FD0-325E-4F78-A16B-5565A17B3833}" type="pres">
      <dgm:prSet presAssocID="{DDFFB9E0-7814-4257-A8D2-40B1E586B9A5}" presName="node" presStyleLbl="node1" presStyleIdx="2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558865-D6E0-4A9B-815F-F3ED81B2E010}" type="pres">
      <dgm:prSet presAssocID="{DDFFB9E0-7814-4257-A8D2-40B1E586B9A5}" presName="spNode" presStyleCnt="0"/>
      <dgm:spPr/>
    </dgm:pt>
    <dgm:pt modelId="{804CA461-87F1-4310-87D5-42B0F4A9E899}" type="pres">
      <dgm:prSet presAssocID="{322BBF8C-951E-4F79-8D7F-7CE565D43C58}" presName="sibTrans" presStyleLbl="sibTrans1D1" presStyleIdx="2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C39CB2-F9E1-4265-A00F-E52AE724380D}" type="pres">
      <dgm:prSet presAssocID="{3AC7B6E6-FE68-4D54-95C9-5885F9E53CF4}" presName="node" presStyleLbl="node1" presStyleIdx="2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E983CD-EB03-43A2-AA42-26A6E1289BB3}" type="pres">
      <dgm:prSet presAssocID="{3AC7B6E6-FE68-4D54-95C9-5885F9E53CF4}" presName="spNode" presStyleCnt="0"/>
      <dgm:spPr/>
    </dgm:pt>
    <dgm:pt modelId="{55CC45B7-8F3D-43FB-A48E-9EB941448D5F}" type="pres">
      <dgm:prSet presAssocID="{820C54E4-9E93-4BBB-828B-C55E494C12ED}" presName="sibTrans" presStyleLbl="sibTrans1D1" presStyleIdx="2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91E22D-960D-4584-A21C-2D9D37EC103A}" type="pres">
      <dgm:prSet presAssocID="{71DEC36F-61DF-41A3-A420-F43F3D322EB0}" presName="node" presStyleLbl="node1" presStyleIdx="3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007626-1242-4D53-876E-C37D32A08E95}" type="pres">
      <dgm:prSet presAssocID="{71DEC36F-61DF-41A3-A420-F43F3D322EB0}" presName="spNode" presStyleCnt="0"/>
      <dgm:spPr/>
    </dgm:pt>
    <dgm:pt modelId="{BAA7B965-CDBC-4DE7-807E-C8A9FA43808F}" type="pres">
      <dgm:prSet presAssocID="{B15E14E4-33BA-41B9-8BE5-A3542AC57591}" presName="sibTrans" presStyleLbl="sibTrans1D1" presStyleIdx="3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1EF4DE7-2C7D-4E0C-9458-64EBD4F1B4F4}" type="pres">
      <dgm:prSet presAssocID="{B7E3DC9D-EBD4-4C82-9B33-19AA71F72D10}" presName="node" presStyleLbl="node1" presStyleIdx="3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578DFE6-6991-40FF-BCFC-66148F5AEFC6}" type="pres">
      <dgm:prSet presAssocID="{B7E3DC9D-EBD4-4C82-9B33-19AA71F72D10}" presName="spNode" presStyleCnt="0"/>
      <dgm:spPr/>
    </dgm:pt>
    <dgm:pt modelId="{C8C8E81E-0025-4003-8534-F322790E5341}" type="pres">
      <dgm:prSet presAssocID="{1C95C6A3-00BD-4B0E-BC7E-985515D85D89}" presName="sibTrans" presStyleLbl="sibTrans1D1" presStyleIdx="3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5418DF-A3FA-43C3-8272-DC0B0FDFA2F3}" type="pres">
      <dgm:prSet presAssocID="{2408A7E9-B9F2-4459-A454-16C3FDB6ACF5}" presName="node" presStyleLbl="node1" presStyleIdx="3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F9E7D5-6F88-4466-99D2-426A1DF03B9E}" type="pres">
      <dgm:prSet presAssocID="{2408A7E9-B9F2-4459-A454-16C3FDB6ACF5}" presName="spNode" presStyleCnt="0"/>
      <dgm:spPr/>
    </dgm:pt>
    <dgm:pt modelId="{FF1E4BF1-A801-4231-9EDC-68035E65EAB1}" type="pres">
      <dgm:prSet presAssocID="{09AF3D3D-BB82-41C5-8EBB-BD19C19B336D}" presName="sibTrans" presStyleLbl="sibTrans1D1" presStyleIdx="3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F1FEBF-948F-4BDB-88CF-456522C99845}" type="pres">
      <dgm:prSet presAssocID="{451A9669-CB79-4EC4-AE71-8823D590F60F}" presName="node" presStyleLbl="node1" presStyleIdx="3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1ED77E-53AE-4772-96DE-5583CDEB15F5}" type="pres">
      <dgm:prSet presAssocID="{451A9669-CB79-4EC4-AE71-8823D590F60F}" presName="spNode" presStyleCnt="0"/>
      <dgm:spPr/>
    </dgm:pt>
    <dgm:pt modelId="{4A39DB47-3202-44BC-AB61-1E51257C2B7B}" type="pres">
      <dgm:prSet presAssocID="{E33C4ED6-17FC-441D-A9FA-6752EAE6D74A}" presName="sibTrans" presStyleLbl="sibTrans1D1" presStyleIdx="3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7F9D98-DCFD-45EA-B441-F850F045728A}" type="pres">
      <dgm:prSet presAssocID="{AFC17217-A95B-4897-880D-FBBE9C3D1E3C}" presName="node" presStyleLbl="node1" presStyleIdx="3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E67AFA-A4F2-464D-98B0-B2E627B461B2}" type="pres">
      <dgm:prSet presAssocID="{AFC17217-A95B-4897-880D-FBBE9C3D1E3C}" presName="spNode" presStyleCnt="0"/>
      <dgm:spPr/>
    </dgm:pt>
    <dgm:pt modelId="{907351FB-846C-4553-87B0-D62736440050}" type="pres">
      <dgm:prSet presAssocID="{3FF03EBD-7009-4D58-B92E-220405D8D0E7}" presName="sibTrans" presStyleLbl="sibTrans1D1" presStyleIdx="3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EFBC43-A1A6-47F2-9F5F-63EA044679AC}" type="pres">
      <dgm:prSet presAssocID="{14CC8E6F-D1C8-4E1C-A48A-111711A27A97}" presName="node" presStyleLbl="node1" presStyleIdx="3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C10522-ACB3-45F8-B7F4-09178BEFC792}" type="pres">
      <dgm:prSet presAssocID="{14CC8E6F-D1C8-4E1C-A48A-111711A27A97}" presName="spNode" presStyleCnt="0"/>
      <dgm:spPr/>
    </dgm:pt>
    <dgm:pt modelId="{B45CDDA6-1122-42AD-931D-2B6484F7A8FE}" type="pres">
      <dgm:prSet presAssocID="{6DB7B034-026C-4CA5-96B5-D3EB729ED15B}" presName="sibTrans" presStyleLbl="sibTrans1D1" presStyleIdx="3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DC793F-D62B-4C8B-983C-4BE7325B757E}" type="pres">
      <dgm:prSet presAssocID="{FF61F479-4116-48CB-8A26-8C3D12308210}" presName="node" presStyleLbl="node1" presStyleIdx="3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0E8B51-5743-474B-9095-D25F72AFE511}" type="pres">
      <dgm:prSet presAssocID="{FF61F479-4116-48CB-8A26-8C3D12308210}" presName="spNode" presStyleCnt="0"/>
      <dgm:spPr/>
    </dgm:pt>
    <dgm:pt modelId="{DC28B037-43C0-4119-A2B9-884FAF11C515}" type="pres">
      <dgm:prSet presAssocID="{96EB63D0-372D-4E79-B6AD-863377108723}" presName="sibTrans" presStyleLbl="sibTrans1D1" presStyleIdx="3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B60770-9FC6-4FA0-872C-0604DE0FD390}" type="pres">
      <dgm:prSet presAssocID="{B60E3ABB-E149-46D9-B901-212F9D7AC468}" presName="node" presStyleLbl="node1" presStyleIdx="3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AF1968-86E7-4A0E-A760-DDD1DCEC3E74}" type="pres">
      <dgm:prSet presAssocID="{B60E3ABB-E149-46D9-B901-212F9D7AC468}" presName="spNode" presStyleCnt="0"/>
      <dgm:spPr/>
    </dgm:pt>
    <dgm:pt modelId="{E51946DF-9E64-4258-BC47-3EAC4A61DC30}" type="pres">
      <dgm:prSet presAssocID="{25D0412E-6FBA-461E-8002-0632491702FB}" presName="sibTrans" presStyleLbl="sibTrans1D1" presStyleIdx="3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D3F985-B9A0-47F0-9ABB-50E656FAF322}" type="pres">
      <dgm:prSet presAssocID="{B3BD4DBE-26D8-4AE6-9BC9-EE8B88A8BB2B}" presName="node" presStyleLbl="node1" presStyleIdx="3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55868E-ADDC-4ABE-9363-A4044C85E6D2}" type="pres">
      <dgm:prSet presAssocID="{B3BD4DBE-26D8-4AE6-9BC9-EE8B88A8BB2B}" presName="spNode" presStyleCnt="0"/>
      <dgm:spPr/>
    </dgm:pt>
    <dgm:pt modelId="{08B3110B-0074-4B0B-904A-61ED42037772}" type="pres">
      <dgm:prSet presAssocID="{91F6B019-12E7-4390-9C19-93F47864F2B0}" presName="sibTrans" presStyleLbl="sibTrans1D1" presStyleIdx="3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240451-CBBA-4BA5-8265-39D7389018E5}" type="pres">
      <dgm:prSet presAssocID="{6CA4D512-E5D2-4880-8993-51183F4321B1}" presName="node" presStyleLbl="node1" presStyleIdx="3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893806-B1A9-4FB8-BD73-4C5C82EA17E7}" type="pres">
      <dgm:prSet presAssocID="{6CA4D512-E5D2-4880-8993-51183F4321B1}" presName="spNode" presStyleCnt="0"/>
      <dgm:spPr/>
    </dgm:pt>
    <dgm:pt modelId="{407E739F-EBFA-4941-9691-A9D8DBE8F123}" type="pres">
      <dgm:prSet presAssocID="{129C8C59-99BD-4999-ACEB-A9611A8929BC}" presName="sibTrans" presStyleLbl="sibTrans1D1" presStyleIdx="3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A7177B0-4CC0-4051-BF78-DBE6DA5AD1F8}" srcId="{4CC74C95-C574-4A80-82D5-76DA056BE5D3}" destId="{A2F2D5FE-1774-42B9-8015-5ED7F3786DDA}" srcOrd="5" destOrd="0" parTransId="{39C8A086-9749-4574-92BF-38D4A7CB8767}" sibTransId="{E197BE3D-980D-453F-B492-E6AE09411B3C}"/>
    <dgm:cxn modelId="{3D72DFB1-443F-46AA-8D78-C0CFAE47993D}" type="presOf" srcId="{F4AECAE5-275A-43EF-A03B-D60A238C3723}" destId="{2BCA2D94-CA25-436C-BF99-D6AB17D3ACE6}" srcOrd="0" destOrd="0" presId="urn:microsoft.com/office/officeart/2005/8/layout/cycle6"/>
    <dgm:cxn modelId="{303FB0DC-748F-4483-8E2C-CE30EEAF6E3F}" type="presOf" srcId="{F37A4C02-6BA1-46F6-8071-99985E2B3AD1}" destId="{08C4D7FA-4E98-4534-8255-77DCF855EA5A}" srcOrd="0" destOrd="0" presId="urn:microsoft.com/office/officeart/2005/8/layout/cycle6"/>
    <dgm:cxn modelId="{B57F2783-A58E-4345-A860-2168BC08FD0D}" srcId="{4CC74C95-C574-4A80-82D5-76DA056BE5D3}" destId="{04DE96FE-1DF3-47BB-B15D-133BE6E543C2}" srcOrd="27" destOrd="0" parTransId="{C8C7A7DE-DCBB-462F-B7C8-ABFBD2AEBC7C}" sibTransId="{987C2469-F192-4188-963C-CBCD84F741A0}"/>
    <dgm:cxn modelId="{9B6BFBFA-5BAD-435F-B7EE-6B65215242D0}" srcId="{4CC74C95-C574-4A80-82D5-76DA056BE5D3}" destId="{FF61F479-4116-48CB-8A26-8C3D12308210}" srcOrd="36" destOrd="0" parTransId="{2BABAE00-0B8C-496E-9D3F-BF9EF6F8058F}" sibTransId="{96EB63D0-372D-4E79-B6AD-863377108723}"/>
    <dgm:cxn modelId="{AD191D4D-0C2B-43D6-8003-60BE90A63059}" srcId="{4CC74C95-C574-4A80-82D5-76DA056BE5D3}" destId="{5D4DB138-597F-4647-A128-6FA8227EC55F}" srcOrd="20" destOrd="0" parTransId="{606C469C-2285-4526-8BB7-5B4FD19CFCA8}" sibTransId="{EFB2DE1B-9874-4D2F-9F75-9E98205C1AB4}"/>
    <dgm:cxn modelId="{4987718C-8C2B-4191-BEE5-B86547B136A2}" srcId="{4CC74C95-C574-4A80-82D5-76DA056BE5D3}" destId="{E5705AE1-F234-4913-B0FF-97AB2BE6EE6A}" srcOrd="10" destOrd="0" parTransId="{CF3E9BFB-1563-4B09-9C43-90640F1A6A2E}" sibTransId="{E7BD03AD-D8FC-4C71-8D9A-628DFD0B402F}"/>
    <dgm:cxn modelId="{C6A4AB7E-574A-4B88-A1E9-581BFFC653CB}" type="presOf" srcId="{AD8C0AD9-F4B9-4BB2-BBFF-1A1D092ED2FD}" destId="{1451CB43-B41A-45CF-B8EF-A745EC3748CC}" srcOrd="0" destOrd="0" presId="urn:microsoft.com/office/officeart/2005/8/layout/cycle6"/>
    <dgm:cxn modelId="{BEA1C7FB-1137-4133-9676-B7E899D53CF2}" srcId="{4CC74C95-C574-4A80-82D5-76DA056BE5D3}" destId="{F5CFAFF9-0689-404D-8161-3C8455A6F80D}" srcOrd="2" destOrd="0" parTransId="{88533F8A-90B8-4A54-81EA-57168CBC3012}" sibTransId="{A35EDF48-69B3-4A8B-BD2A-CF1CED9BF22E}"/>
    <dgm:cxn modelId="{788DDF20-7F7E-4A44-A0B0-E6CB3D0B5857}" srcId="{4CC74C95-C574-4A80-82D5-76DA056BE5D3}" destId="{BDE45669-810C-4E4D-89B0-6D9590A6A4D1}" srcOrd="3" destOrd="0" parTransId="{48EA40E9-CDBF-47A0-B56E-B1E3342BD244}" sibTransId="{F4AECAE5-275A-43EF-A03B-D60A238C3723}"/>
    <dgm:cxn modelId="{36E699C5-19AF-43CA-9DAB-CB6CF12A0757}" type="presOf" srcId="{5D4DB138-597F-4647-A128-6FA8227EC55F}" destId="{BFBF6E3E-C532-4C63-B2AD-CB71E9D0F83F}" srcOrd="0" destOrd="0" presId="urn:microsoft.com/office/officeart/2005/8/layout/cycle6"/>
    <dgm:cxn modelId="{464585F1-29F8-4078-8687-626FEBA4885D}" srcId="{4CC74C95-C574-4A80-82D5-76DA056BE5D3}" destId="{817878DB-5A88-4543-9C10-A3B09F021237}" srcOrd="1" destOrd="0" parTransId="{FB315E2B-B033-4E28-8ED2-F6A911721EEC}" sibTransId="{88A9FA2E-3D0C-455E-BB2A-0778C4481D84}"/>
    <dgm:cxn modelId="{1050DEC9-D25C-470D-B173-FB9C388A680E}" srcId="{4CC74C95-C574-4A80-82D5-76DA056BE5D3}" destId="{3BD158A2-C2FD-4FD4-9ECB-2C6731BA4A37}" srcOrd="18" destOrd="0" parTransId="{EE8996FF-8024-499D-870B-0690F917BCE5}" sibTransId="{F37A4C02-6BA1-46F6-8071-99985E2B3AD1}"/>
    <dgm:cxn modelId="{DA54A655-4D23-413D-8A27-3C13AD745F48}" type="presOf" srcId="{817878DB-5A88-4543-9C10-A3B09F021237}" destId="{AFB4C93D-9536-43AB-8F55-BBFD93F3394B}" srcOrd="0" destOrd="0" presId="urn:microsoft.com/office/officeart/2005/8/layout/cycle6"/>
    <dgm:cxn modelId="{C61EBE06-574E-4684-BA37-C1A3E09A2342}" srcId="{4CC74C95-C574-4A80-82D5-76DA056BE5D3}" destId="{B3BD4DBE-26D8-4AE6-9BC9-EE8B88A8BB2B}" srcOrd="38" destOrd="0" parTransId="{121A8A8A-4033-47F7-AA56-E6EFC47B2DD4}" sibTransId="{91F6B019-12E7-4390-9C19-93F47864F2B0}"/>
    <dgm:cxn modelId="{2E2390C8-F0FC-4555-806A-018FCC37DB74}" type="presOf" srcId="{71DEC36F-61DF-41A3-A420-F43F3D322EB0}" destId="{9391E22D-960D-4584-A21C-2D9D37EC103A}" srcOrd="0" destOrd="0" presId="urn:microsoft.com/office/officeart/2005/8/layout/cycle6"/>
    <dgm:cxn modelId="{C2192826-D38C-4112-9E9A-577628AEADF9}" type="presOf" srcId="{B60E3ABB-E149-46D9-B901-212F9D7AC468}" destId="{4CB60770-9FC6-4FA0-872C-0604DE0FD390}" srcOrd="0" destOrd="0" presId="urn:microsoft.com/office/officeart/2005/8/layout/cycle6"/>
    <dgm:cxn modelId="{C963CC0C-23DF-4B6C-BDFA-B8319A17752A}" srcId="{4CC74C95-C574-4A80-82D5-76DA056BE5D3}" destId="{AACB506D-120A-4E01-B3B2-7F8CBDFC0EAC}" srcOrd="19" destOrd="0" parTransId="{403D9282-510F-4BA3-9086-5DCDC39AAD5A}" sibTransId="{AD8C0AD9-F4B9-4BB2-BBFF-1A1D092ED2FD}"/>
    <dgm:cxn modelId="{9D48C987-EC1B-4986-80A8-06634BD4BD61}" srcId="{4CC74C95-C574-4A80-82D5-76DA056BE5D3}" destId="{BF076142-190C-43FA-9F9C-1DFC9FD9E663}" srcOrd="13" destOrd="0" parTransId="{F994EBBB-CB4E-4F76-AC1E-D5FA6DB70C21}" sibTransId="{C4C4F648-019F-4370-BEC3-35E6EFC115AC}"/>
    <dgm:cxn modelId="{5240556E-8C63-472E-A9EB-CC2B03BD5F9B}" type="presOf" srcId="{F5CFAFF9-0689-404D-8161-3C8455A6F80D}" destId="{8F66F067-6BB5-4E37-8537-9320203BDAB7}" srcOrd="0" destOrd="0" presId="urn:microsoft.com/office/officeart/2005/8/layout/cycle6"/>
    <dgm:cxn modelId="{506FB020-2036-41CA-9986-13CFA7F52630}" type="presOf" srcId="{6F3175AA-5571-4970-B934-3ADBB54A3C74}" destId="{5865CBD9-63AD-4BE8-A468-7642B6FDC828}" srcOrd="0" destOrd="0" presId="urn:microsoft.com/office/officeart/2005/8/layout/cycle6"/>
    <dgm:cxn modelId="{1765763E-EE76-424D-90FE-7BABCA49EB1B}" type="presOf" srcId="{14CC8E6F-D1C8-4E1C-A48A-111711A27A97}" destId="{91EFBC43-A1A6-47F2-9F5F-63EA044679AC}" srcOrd="0" destOrd="0" presId="urn:microsoft.com/office/officeart/2005/8/layout/cycle6"/>
    <dgm:cxn modelId="{00275E96-52BB-4CAD-9C3D-FBED57C5CB7A}" srcId="{4CC74C95-C574-4A80-82D5-76DA056BE5D3}" destId="{312A3B3A-52F2-427D-9A43-20F6C5EB9741}" srcOrd="23" destOrd="0" parTransId="{3DA59B36-A6F9-4F9D-BA6E-042CF5C0E09A}" sibTransId="{110BA9D4-6872-4D7D-995F-AD069B1912E6}"/>
    <dgm:cxn modelId="{1A3FFE07-C80B-4D2C-82DA-E8CFE9A2A35D}" type="presOf" srcId="{DF7487ED-5522-4F05-94EA-6797A32C3D2D}" destId="{50A32A28-DD9D-4F58-80EB-F5F390E8E62B}" srcOrd="0" destOrd="0" presId="urn:microsoft.com/office/officeart/2005/8/layout/cycle6"/>
    <dgm:cxn modelId="{84FAB9AE-E293-4EC0-BFA3-DD14B90BA298}" type="presOf" srcId="{17A3B09D-B6C6-446A-82D6-54CF062DB331}" destId="{962F3097-E672-4A7A-AEE6-4C97D13158E3}" srcOrd="0" destOrd="0" presId="urn:microsoft.com/office/officeart/2005/8/layout/cycle6"/>
    <dgm:cxn modelId="{F5F5DE04-1BD3-403D-ADC6-AE3F936CA317}" srcId="{4CC74C95-C574-4A80-82D5-76DA056BE5D3}" destId="{A5CFB0A4-B87C-4694-84E5-7A46464CF448}" srcOrd="0" destOrd="0" parTransId="{6CAAA6CC-F5AA-43AE-85F4-ADC343114291}" sibTransId="{FE22CE7A-C389-4B7C-8863-C16548324065}"/>
    <dgm:cxn modelId="{2BF38B7C-AEAC-402F-A45B-9E9850DF7721}" srcId="{4CC74C95-C574-4A80-82D5-76DA056BE5D3}" destId="{14CC8E6F-D1C8-4E1C-A48A-111711A27A97}" srcOrd="35" destOrd="0" parTransId="{13142ACD-F501-404E-98D1-7099A7AADFAA}" sibTransId="{6DB7B034-026C-4CA5-96B5-D3EB729ED15B}"/>
    <dgm:cxn modelId="{44B60B2F-8EBF-40D6-A087-17E65289CB79}" type="presOf" srcId="{3BD158A2-C2FD-4FD4-9ECB-2C6731BA4A37}" destId="{370FAAFE-CDC0-42D8-AFD0-606FA2670B00}" srcOrd="0" destOrd="0" presId="urn:microsoft.com/office/officeart/2005/8/layout/cycle6"/>
    <dgm:cxn modelId="{8B81D501-71A0-49A7-BA2B-32D63AA10B51}" srcId="{4CC74C95-C574-4A80-82D5-76DA056BE5D3}" destId="{3AC7B6E6-FE68-4D54-95C9-5885F9E53CF4}" srcOrd="29" destOrd="0" parTransId="{2403FCBC-3F16-493D-A6B4-8A5DDFA35301}" sibTransId="{820C54E4-9E93-4BBB-828B-C55E494C12ED}"/>
    <dgm:cxn modelId="{0C8B6CCD-9569-4291-A252-5CC3CE2500EA}" type="presOf" srcId="{312A3B3A-52F2-427D-9A43-20F6C5EB9741}" destId="{1D14B5AE-C08B-470F-A100-424CF931A992}" srcOrd="0" destOrd="0" presId="urn:microsoft.com/office/officeart/2005/8/layout/cycle6"/>
    <dgm:cxn modelId="{1F46BB11-279D-4E5B-A2F6-AA108D62B440}" type="presOf" srcId="{B7E3DC9D-EBD4-4C82-9B33-19AA71F72D10}" destId="{11EF4DE7-2C7D-4E0C-9458-64EBD4F1B4F4}" srcOrd="0" destOrd="0" presId="urn:microsoft.com/office/officeart/2005/8/layout/cycle6"/>
    <dgm:cxn modelId="{5F21F4C4-90A1-42C3-8F55-AB8905826D91}" srcId="{4CC74C95-C574-4A80-82D5-76DA056BE5D3}" destId="{B60E3ABB-E149-46D9-B901-212F9D7AC468}" srcOrd="37" destOrd="0" parTransId="{D76BF214-A1A5-488A-ADFB-1C697D1A0BF0}" sibTransId="{25D0412E-6FBA-461E-8002-0632491702FB}"/>
    <dgm:cxn modelId="{9577929B-D9D3-4516-B737-2369E595078A}" srcId="{4CC74C95-C574-4A80-82D5-76DA056BE5D3}" destId="{8D0DE25B-5FB7-4E68-BB37-E6AC78A70378}" srcOrd="6" destOrd="0" parTransId="{65616939-8E3A-4AEC-95AD-4B8BCF73E9E5}" sibTransId="{727B1F37-2D61-483A-843F-3CC049E239F2}"/>
    <dgm:cxn modelId="{59D81368-7BEC-4113-BF0F-3ECCE935C473}" type="presOf" srcId="{25D0412E-6FBA-461E-8002-0632491702FB}" destId="{E51946DF-9E64-4258-BC47-3EAC4A61DC30}" srcOrd="0" destOrd="0" presId="urn:microsoft.com/office/officeart/2005/8/layout/cycle6"/>
    <dgm:cxn modelId="{E060FB86-F2D6-47FC-8C6A-423DD3B420D1}" type="presOf" srcId="{BDE45669-810C-4E4D-89B0-6D9590A6A4D1}" destId="{FCEF6F60-91D8-4345-B296-69C57BF0907E}" srcOrd="0" destOrd="0" presId="urn:microsoft.com/office/officeart/2005/8/layout/cycle6"/>
    <dgm:cxn modelId="{88DD9D10-4D17-4492-AD06-3980146452E2}" srcId="{4CC74C95-C574-4A80-82D5-76DA056BE5D3}" destId="{451A9669-CB79-4EC4-AE71-8823D590F60F}" srcOrd="33" destOrd="0" parTransId="{7DF13988-949F-4B3A-BA74-6C3C29689E55}" sibTransId="{E33C4ED6-17FC-441D-A9FA-6752EAE6D74A}"/>
    <dgm:cxn modelId="{E548B81C-6D2F-47D6-807E-CCFBD4D8A06F}" type="presOf" srcId="{1AED657A-09A4-46E2-99AB-34D5A44ACEF8}" destId="{DF5BB38F-4915-4A11-8ACB-A655460D1B91}" srcOrd="0" destOrd="0" presId="urn:microsoft.com/office/officeart/2005/8/layout/cycle6"/>
    <dgm:cxn modelId="{64A79C4A-EBCA-4D49-B246-E6A85C77A961}" srcId="{4CC74C95-C574-4A80-82D5-76DA056BE5D3}" destId="{F9609263-7203-4129-B25B-7CEF36CB4ABC}" srcOrd="9" destOrd="0" parTransId="{58C4A78E-9E1D-4130-9057-81B9A96025C1}" sibTransId="{B918210E-6348-4CD4-B73E-496B5C35EB3E}"/>
    <dgm:cxn modelId="{BF829F43-6373-4C1D-84D1-7858E71DF781}" srcId="{4CC74C95-C574-4A80-82D5-76DA056BE5D3}" destId="{00FF0F84-6121-4BF8-8807-20288999539A}" srcOrd="14" destOrd="0" parTransId="{1DEB9D73-A832-4CF0-84C2-602C02981AB6}" sibTransId="{75BD11C2-7739-4722-909B-04403777F832}"/>
    <dgm:cxn modelId="{95D4FC4E-3829-43A7-82A3-F526F5EABCC1}" type="presOf" srcId="{B4585E0A-1597-4313-B910-68E631CD806D}" destId="{0512C3D4-BD56-4313-A852-1AF03BF2C677}" srcOrd="0" destOrd="0" presId="urn:microsoft.com/office/officeart/2005/8/layout/cycle6"/>
    <dgm:cxn modelId="{E58AABF4-DFB4-45F2-9CC4-3766F323CC2B}" type="presOf" srcId="{EFB2DE1B-9874-4D2F-9F75-9E98205C1AB4}" destId="{65DB642B-7B10-4D87-A69E-AD65BCBB5E3A}" srcOrd="0" destOrd="0" presId="urn:microsoft.com/office/officeart/2005/8/layout/cycle6"/>
    <dgm:cxn modelId="{2ADDD2C1-4B81-4418-8D05-E543658B2CCE}" type="presOf" srcId="{410F6A65-1010-4A85-85F1-985AAF0E4753}" destId="{CC804ABC-2AD0-4BBE-B816-95535F1B7910}" srcOrd="0" destOrd="0" presId="urn:microsoft.com/office/officeart/2005/8/layout/cycle6"/>
    <dgm:cxn modelId="{6E2D083B-AAA3-4B95-91F0-BC877FEF6ABB}" type="presOf" srcId="{E7BD03AD-D8FC-4C71-8D9A-628DFD0B402F}" destId="{8C1DFA84-853D-434D-8854-0833AA2FBAB8}" srcOrd="0" destOrd="0" presId="urn:microsoft.com/office/officeart/2005/8/layout/cycle6"/>
    <dgm:cxn modelId="{01393DE5-DBE9-4015-A744-8290165AB31B}" type="presOf" srcId="{ACB3BD53-C16F-46B5-8943-7847FB8BC583}" destId="{8458DE75-7E09-4F50-A31E-EE75418C7936}" srcOrd="0" destOrd="0" presId="urn:microsoft.com/office/officeart/2005/8/layout/cycle6"/>
    <dgm:cxn modelId="{A6BCF027-7258-4933-BD3E-8817BA222293}" type="presOf" srcId="{E33C4ED6-17FC-441D-A9FA-6752EAE6D74A}" destId="{4A39DB47-3202-44BC-AB61-1E51257C2B7B}" srcOrd="0" destOrd="0" presId="urn:microsoft.com/office/officeart/2005/8/layout/cycle6"/>
    <dgm:cxn modelId="{C2D0FAF9-366D-423E-B540-7A78632A5D55}" srcId="{4CC74C95-C574-4A80-82D5-76DA056BE5D3}" destId="{6CA4D512-E5D2-4880-8993-51183F4321B1}" srcOrd="39" destOrd="0" parTransId="{69EAFF1D-A50B-4187-A28A-2E8915F40185}" sibTransId="{129C8C59-99BD-4999-ACEB-A9611A8929BC}"/>
    <dgm:cxn modelId="{EDC4C0C3-18C9-45C3-A9BF-42085F4ADD73}" type="presOf" srcId="{B15E14E4-33BA-41B9-8BE5-A3542AC57591}" destId="{BAA7B965-CDBC-4DE7-807E-C8A9FA43808F}" srcOrd="0" destOrd="0" presId="urn:microsoft.com/office/officeart/2005/8/layout/cycle6"/>
    <dgm:cxn modelId="{40C9A34C-BD07-40B8-B1D5-122B1CC94DC9}" srcId="{4CC74C95-C574-4A80-82D5-76DA056BE5D3}" destId="{71DEC36F-61DF-41A3-A420-F43F3D322EB0}" srcOrd="30" destOrd="0" parTransId="{6C515E76-8584-4CD6-AED0-5952789EB1CD}" sibTransId="{B15E14E4-33BA-41B9-8BE5-A3542AC57591}"/>
    <dgm:cxn modelId="{C5FFF04D-18A3-4A33-A142-BDCBAE8A744A}" srcId="{4CC74C95-C574-4A80-82D5-76DA056BE5D3}" destId="{B4585E0A-1597-4313-B910-68E631CD806D}" srcOrd="22" destOrd="0" parTransId="{0EE21B0C-0A02-4308-B1E8-C8BD155A4190}" sibTransId="{6F3175AA-5571-4970-B934-3ADBB54A3C74}"/>
    <dgm:cxn modelId="{45136A3F-7517-4B41-8789-0EFD2C575C48}" type="presOf" srcId="{A5CFB0A4-B87C-4694-84E5-7A46464CF448}" destId="{4A20E6E8-FA9A-4B44-BCE7-C6DF7E7738A5}" srcOrd="0" destOrd="0" presId="urn:microsoft.com/office/officeart/2005/8/layout/cycle6"/>
    <dgm:cxn modelId="{82720FB3-E38A-4645-BB81-6B97664FFE24}" type="presOf" srcId="{AB5B281D-8B77-436D-ADF4-5F59E95A70E1}" destId="{D55B6D8B-25E6-4454-9D5A-FCAE75716B6D}" srcOrd="0" destOrd="0" presId="urn:microsoft.com/office/officeart/2005/8/layout/cycle6"/>
    <dgm:cxn modelId="{71583F6A-358C-44C0-8B93-68EE37B5791B}" type="presOf" srcId="{DDFFB9E0-7814-4257-A8D2-40B1E586B9A5}" destId="{C1CE9FD0-325E-4F78-A16B-5565A17B3833}" srcOrd="0" destOrd="0" presId="urn:microsoft.com/office/officeart/2005/8/layout/cycle6"/>
    <dgm:cxn modelId="{55806C90-A8DE-44A1-B88C-79086589C222}" srcId="{4CC74C95-C574-4A80-82D5-76DA056BE5D3}" destId="{D2E06535-D5AE-4763-A043-7F9786660F3E}" srcOrd="24" destOrd="0" parTransId="{7D680CA0-9783-4058-8049-47107E662A7E}" sibTransId="{8D3CF0AE-6559-40C1-8C01-397C66A18C70}"/>
    <dgm:cxn modelId="{E04BF6C8-1DA7-4011-A355-23DEDECAA391}" srcId="{4CC74C95-C574-4A80-82D5-76DA056BE5D3}" destId="{05457513-55E1-4C34-A1E6-97B0446F5136}" srcOrd="26" destOrd="0" parTransId="{9D4067C0-8BE7-40EF-92FA-FCBAC201DF30}" sibTransId="{9F3592EC-D5AB-4941-A17A-330E082BE028}"/>
    <dgm:cxn modelId="{D20F8897-1C56-4F46-83D1-0BAF6CF6AB74}" srcId="{4CC74C95-C574-4A80-82D5-76DA056BE5D3}" destId="{DBEF20EE-0352-42BD-A15A-C45754388133}" srcOrd="25" destOrd="0" parTransId="{34805427-0DEF-42F8-B5CD-38933C63C27A}" sibTransId="{4819BC27-F53A-4BB6-A22A-186B445DB90B}"/>
    <dgm:cxn modelId="{A6CD7F77-7707-496A-B717-69C1F0EE0653}" type="presOf" srcId="{C4E9C91D-BFB8-48CD-BF0F-A6E050EA6A43}" destId="{929D411E-79B8-4CA7-8604-4F6A9A0511EB}" srcOrd="0" destOrd="0" presId="urn:microsoft.com/office/officeart/2005/8/layout/cycle6"/>
    <dgm:cxn modelId="{9BDB273C-C10E-48A7-B35C-60187E26814A}" type="presOf" srcId="{451A9669-CB79-4EC4-AE71-8823D590F60F}" destId="{F7F1FEBF-948F-4BDB-88CF-456522C99845}" srcOrd="0" destOrd="0" presId="urn:microsoft.com/office/officeart/2005/8/layout/cycle6"/>
    <dgm:cxn modelId="{2471318F-E671-4D92-B765-C09EE248F6C7}" type="presOf" srcId="{4819BC27-F53A-4BB6-A22A-186B445DB90B}" destId="{2F90F1D2-8CC8-4ED8-BB48-23FCE1CB8435}" srcOrd="0" destOrd="0" presId="urn:microsoft.com/office/officeart/2005/8/layout/cycle6"/>
    <dgm:cxn modelId="{020ECE61-BDF1-46CA-B58D-5580F2652C3E}" type="presOf" srcId="{DEF8A807-429A-4FF5-8177-38A39A580133}" destId="{B32D761E-E49E-439A-9A2A-0ED96E72ABD9}" srcOrd="0" destOrd="0" presId="urn:microsoft.com/office/officeart/2005/8/layout/cycle6"/>
    <dgm:cxn modelId="{BF0C2AC7-A0D5-4FD8-A634-70D1595E562F}" type="presOf" srcId="{9A516290-71B7-495D-A58D-5B8A7F49F509}" destId="{47AA7A80-C762-47F0-BC05-345D0B359063}" srcOrd="0" destOrd="0" presId="urn:microsoft.com/office/officeart/2005/8/layout/cycle6"/>
    <dgm:cxn modelId="{EF414DCB-6E5B-471A-B97E-A6E39FF4FDD7}" type="presOf" srcId="{1C95C6A3-00BD-4B0E-BC7E-985515D85D89}" destId="{C8C8E81E-0025-4003-8534-F322790E5341}" srcOrd="0" destOrd="0" presId="urn:microsoft.com/office/officeart/2005/8/layout/cycle6"/>
    <dgm:cxn modelId="{A1F3DB67-7166-46F1-A204-102BEEEF7D51}" type="presOf" srcId="{BF076142-190C-43FA-9F9C-1DFC9FD9E663}" destId="{41D5CB4C-A613-4654-8771-450F0CFCA55D}" srcOrd="0" destOrd="0" presId="urn:microsoft.com/office/officeart/2005/8/layout/cycle6"/>
    <dgm:cxn modelId="{88E52938-4A40-4168-9670-24DED255877C}" type="presOf" srcId="{09AF3D3D-BB82-41C5-8EBB-BD19C19B336D}" destId="{FF1E4BF1-A801-4231-9EDC-68035E65EAB1}" srcOrd="0" destOrd="0" presId="urn:microsoft.com/office/officeart/2005/8/layout/cycle6"/>
    <dgm:cxn modelId="{50E5BE05-BDE6-47B7-AEB6-8E20FE34634B}" type="presOf" srcId="{A35EDF48-69B3-4A8B-BD2A-CF1CED9BF22E}" destId="{946C530E-E71D-47DA-9089-1B924649906E}" srcOrd="0" destOrd="0" presId="urn:microsoft.com/office/officeart/2005/8/layout/cycle6"/>
    <dgm:cxn modelId="{92DB5B25-A1FA-4514-B291-DF70F7BE2A91}" type="presOf" srcId="{DBEF20EE-0352-42BD-A15A-C45754388133}" destId="{5EE78AA2-2A5A-42F3-BE0B-ABFB25702F48}" srcOrd="0" destOrd="0" presId="urn:microsoft.com/office/officeart/2005/8/layout/cycle6"/>
    <dgm:cxn modelId="{4A718602-0DE8-487D-A9AD-5D967E8126B0}" type="presOf" srcId="{3FF03EBD-7009-4D58-B92E-220405D8D0E7}" destId="{907351FB-846C-4553-87B0-D62736440050}" srcOrd="0" destOrd="0" presId="urn:microsoft.com/office/officeart/2005/8/layout/cycle6"/>
    <dgm:cxn modelId="{6D0E01E8-D37D-4A84-8C8A-6970BBCA8139}" type="presOf" srcId="{987C2469-F192-4188-963C-CBCD84F741A0}" destId="{D4ED9A35-D9F2-4253-960C-D8396C93E035}" srcOrd="0" destOrd="0" presId="urn:microsoft.com/office/officeart/2005/8/layout/cycle6"/>
    <dgm:cxn modelId="{821B8446-B73D-48B0-A024-827B1B5B0E70}" type="presOf" srcId="{129C8C59-99BD-4999-ACEB-A9611A8929BC}" destId="{407E739F-EBFA-4941-9691-A9D8DBE8F123}" srcOrd="0" destOrd="0" presId="urn:microsoft.com/office/officeart/2005/8/layout/cycle6"/>
    <dgm:cxn modelId="{76B41DF6-098B-46A0-AA9C-30136A2AC270}" type="presOf" srcId="{57D54B50-55CD-499E-B81E-48F676A86831}" destId="{0F40AB61-7D5C-4909-BE80-B95703882AB4}" srcOrd="0" destOrd="0" presId="urn:microsoft.com/office/officeart/2005/8/layout/cycle6"/>
    <dgm:cxn modelId="{31E6C9D6-5F0D-4CC9-978C-A2FB875AE5E5}" type="presOf" srcId="{FF61F479-4116-48CB-8A26-8C3D12308210}" destId="{A6DC793F-D62B-4C8B-983C-4BE7325B757E}" srcOrd="0" destOrd="0" presId="urn:microsoft.com/office/officeart/2005/8/layout/cycle6"/>
    <dgm:cxn modelId="{F890966C-262E-454E-9F6C-F44101B8FCE3}" type="presOf" srcId="{96EB63D0-372D-4E79-B6AD-863377108723}" destId="{DC28B037-43C0-4119-A2B9-884FAF11C515}" srcOrd="0" destOrd="0" presId="urn:microsoft.com/office/officeart/2005/8/layout/cycle6"/>
    <dgm:cxn modelId="{0458AE68-8157-4E08-A178-E22E2D11A0C8}" srcId="{4CC74C95-C574-4A80-82D5-76DA056BE5D3}" destId="{410F6A65-1010-4A85-85F1-985AAF0E4753}" srcOrd="7" destOrd="0" parTransId="{20E921C9-016B-47AA-9451-EED9EE497073}" sibTransId="{CEE841C5-EFC3-4B4D-BAA7-2328552C3025}"/>
    <dgm:cxn modelId="{E71BBEEE-2828-4D52-913C-06381B217DBB}" srcId="{4CC74C95-C574-4A80-82D5-76DA056BE5D3}" destId="{DDFFB9E0-7814-4257-A8D2-40B1E586B9A5}" srcOrd="28" destOrd="0" parTransId="{608F80BC-63D3-4841-8C60-6EDF06DC0F71}" sibTransId="{322BBF8C-951E-4F79-8D7F-7CE565D43C58}"/>
    <dgm:cxn modelId="{C4B0B731-BF6C-430D-93EB-268D399082C5}" type="presOf" srcId="{CEE841C5-EFC3-4B4D-BAA7-2328552C3025}" destId="{8C0D0BB4-E35C-4D5E-85F1-B541467FAD8A}" srcOrd="0" destOrd="0" presId="urn:microsoft.com/office/officeart/2005/8/layout/cycle6"/>
    <dgm:cxn modelId="{4BBD7CB4-F63D-4791-AA5C-30050DFC4BD7}" type="presOf" srcId="{29B3B293-0328-44F9-9DC4-11C1DE2C5AD5}" destId="{9BA14977-EF86-4A0C-8BDF-AC120985F1AE}" srcOrd="0" destOrd="0" presId="urn:microsoft.com/office/officeart/2005/8/layout/cycle6"/>
    <dgm:cxn modelId="{1D491677-DDFC-41CB-859B-6C0BBA2FE69D}" srcId="{4CC74C95-C574-4A80-82D5-76DA056BE5D3}" destId="{C6117268-AA34-4A9B-BB1D-8C4AE6CE74B6}" srcOrd="16" destOrd="0" parTransId="{B2238AEB-D16C-4223-AFB9-6D64EC59E608}" sibTransId="{1AED657A-09A4-46E2-99AB-34D5A44ACEF8}"/>
    <dgm:cxn modelId="{322C15EF-6B95-438B-B2B3-2048D9AEDC1E}" srcId="{4CC74C95-C574-4A80-82D5-76DA056BE5D3}" destId="{ACB3BD53-C16F-46B5-8943-7847FB8BC583}" srcOrd="4" destOrd="0" parTransId="{F7334F60-BF63-4A88-8D46-F60B0C909D37}" sibTransId="{C4E9C91D-BFB8-48CD-BF0F-A6E050EA6A43}"/>
    <dgm:cxn modelId="{7207A991-ECF7-4C7A-9287-832F7554DD74}" srcId="{4CC74C95-C574-4A80-82D5-76DA056BE5D3}" destId="{AFC17217-A95B-4897-880D-FBBE9C3D1E3C}" srcOrd="34" destOrd="0" parTransId="{3C49096C-CA9F-4EB1-88EF-D9A1013A4FB9}" sibTransId="{3FF03EBD-7009-4D58-B92E-220405D8D0E7}"/>
    <dgm:cxn modelId="{B9F3422B-6FA6-47FA-9078-9FBC41D450C9}" type="presOf" srcId="{5106E9CE-CD4B-4F38-BA39-4CC22EB98EAB}" destId="{B4C7B276-46D0-414E-80AB-1237D70392E4}" srcOrd="0" destOrd="0" presId="urn:microsoft.com/office/officeart/2005/8/layout/cycle6"/>
    <dgm:cxn modelId="{0045C5FA-A0A3-4405-B828-95004680E923}" srcId="{4CC74C95-C574-4A80-82D5-76DA056BE5D3}" destId="{4C2D20D5-EEF9-415E-BF54-514611D5C19B}" srcOrd="21" destOrd="0" parTransId="{AC7F9674-94BB-49EA-9C9B-A635A186FB46}" sibTransId="{AB5B281D-8B77-436D-ADF4-5F59E95A70E1}"/>
    <dgm:cxn modelId="{587DF51F-AF39-4536-AEF3-0CF14957DB71}" type="presOf" srcId="{00FF0F84-6121-4BF8-8807-20288999539A}" destId="{45C4C7E0-FBC7-4931-B9A7-9CEC294B838D}" srcOrd="0" destOrd="0" presId="urn:microsoft.com/office/officeart/2005/8/layout/cycle6"/>
    <dgm:cxn modelId="{86CB9308-03CE-4BFB-B147-F0861C417324}" srcId="{4CC74C95-C574-4A80-82D5-76DA056BE5D3}" destId="{165E75FB-DFAA-4489-881E-B7C9EB8B3B00}" srcOrd="8" destOrd="0" parTransId="{1D2559A2-C4FF-4956-AE48-35F49014E065}" sibTransId="{29B3B293-0328-44F9-9DC4-11C1DE2C5AD5}"/>
    <dgm:cxn modelId="{83C87B42-2E1B-4358-A1D0-8DB006B7C96D}" type="presOf" srcId="{3AC7B6E6-FE68-4D54-95C9-5885F9E53CF4}" destId="{33C39CB2-F9E1-4265-A00F-E52AE724380D}" srcOrd="0" destOrd="0" presId="urn:microsoft.com/office/officeart/2005/8/layout/cycle6"/>
    <dgm:cxn modelId="{42172AC9-D144-4FEC-A4CF-953B95965359}" type="presOf" srcId="{9F3592EC-D5AB-4941-A17A-330E082BE028}" destId="{1FA4EC07-2F8A-4506-ACE1-504354BBCE6B}" srcOrd="0" destOrd="0" presId="urn:microsoft.com/office/officeart/2005/8/layout/cycle6"/>
    <dgm:cxn modelId="{B8E23FC8-97A6-4C5E-BDB5-62C6BA2DC4BA}" type="presOf" srcId="{FE22CE7A-C389-4B7C-8863-C16548324065}" destId="{E3C0695B-A426-4044-AE14-8071401B7E53}" srcOrd="0" destOrd="0" presId="urn:microsoft.com/office/officeart/2005/8/layout/cycle6"/>
    <dgm:cxn modelId="{5E6D6A2C-F342-40EB-BB68-80F3D4D14ED4}" srcId="{4CC74C95-C574-4A80-82D5-76DA056BE5D3}" destId="{57D54B50-55CD-499E-B81E-48F676A86831}" srcOrd="15" destOrd="0" parTransId="{FC284272-8EC6-4E18-A17D-EABE988113E3}" sibTransId="{6F9E11CF-3CD6-4771-98A5-E50D4F9DD946}"/>
    <dgm:cxn modelId="{FB4993EE-46EC-4952-BBA7-F5F50BD5CC73}" type="presOf" srcId="{C4C4F648-019F-4370-BEC3-35E6EFC115AC}" destId="{96C08B4E-88E8-44AE-8876-129F989D5105}" srcOrd="0" destOrd="0" presId="urn:microsoft.com/office/officeart/2005/8/layout/cycle6"/>
    <dgm:cxn modelId="{CB87EC12-06E1-4477-8C49-2D6D5713CC1B}" type="presOf" srcId="{E197BE3D-980D-453F-B492-E6AE09411B3C}" destId="{F4D92EAA-E19E-45BE-9666-CC4BDDAF0D3D}" srcOrd="0" destOrd="0" presId="urn:microsoft.com/office/officeart/2005/8/layout/cycle6"/>
    <dgm:cxn modelId="{E012551B-8711-4E89-91C7-5B04AF66A8B9}" type="presOf" srcId="{91F6B019-12E7-4390-9C19-93F47864F2B0}" destId="{08B3110B-0074-4B0B-904A-61ED42037772}" srcOrd="0" destOrd="0" presId="urn:microsoft.com/office/officeart/2005/8/layout/cycle6"/>
    <dgm:cxn modelId="{5AC5644D-5635-4AB7-B544-48D01830949D}" srcId="{4CC74C95-C574-4A80-82D5-76DA056BE5D3}" destId="{2408A7E9-B9F2-4459-A454-16C3FDB6ACF5}" srcOrd="32" destOrd="0" parTransId="{B97EE928-3EA3-4D8F-9C80-0B4FA44F4CDD}" sibTransId="{09AF3D3D-BB82-41C5-8EBB-BD19C19B336D}"/>
    <dgm:cxn modelId="{D8B89BBE-710A-4D35-B70F-F4FD4F308CFF}" srcId="{4CC74C95-C574-4A80-82D5-76DA056BE5D3}" destId="{B7E3DC9D-EBD4-4C82-9B33-19AA71F72D10}" srcOrd="31" destOrd="0" parTransId="{DA4961E8-9F35-492C-A3DF-7E7A07BDF7EC}" sibTransId="{1C95C6A3-00BD-4B0E-BC7E-985515D85D89}"/>
    <dgm:cxn modelId="{658802E9-8971-4E54-ABAE-4658B51CCECB}" type="presOf" srcId="{6DB7B034-026C-4CA5-96B5-D3EB729ED15B}" destId="{B45CDDA6-1122-42AD-931D-2B6484F7A8FE}" srcOrd="0" destOrd="0" presId="urn:microsoft.com/office/officeart/2005/8/layout/cycle6"/>
    <dgm:cxn modelId="{DDEDCC35-084F-4355-9C39-5A2C1E244391}" srcId="{4CC74C95-C574-4A80-82D5-76DA056BE5D3}" destId="{17A3B09D-B6C6-446A-82D6-54CF062DB331}" srcOrd="11" destOrd="0" parTransId="{776E3509-ED0D-43E0-94BF-F6DBF7F1E64E}" sibTransId="{5CA44301-1BEE-47D9-9B8E-279A0933AD36}"/>
    <dgm:cxn modelId="{48C6C8FD-6554-444B-B881-29B316F97B1D}" type="presOf" srcId="{A2F2D5FE-1774-42B9-8015-5ED7F3786DDA}" destId="{47C085B6-C98A-4A3E-BE4D-F8380033463A}" srcOrd="0" destOrd="0" presId="urn:microsoft.com/office/officeart/2005/8/layout/cycle6"/>
    <dgm:cxn modelId="{7326AB71-E7B3-46BA-848E-3EEA2612702C}" type="presOf" srcId="{05457513-55E1-4C34-A1E6-97B0446F5136}" destId="{F42858F9-9D47-4E4F-86F6-1842FEE537B5}" srcOrd="0" destOrd="0" presId="urn:microsoft.com/office/officeart/2005/8/layout/cycle6"/>
    <dgm:cxn modelId="{759B6D02-CD6A-4325-9446-286E5285B060}" srcId="{4CC74C95-C574-4A80-82D5-76DA056BE5D3}" destId="{DEF8A807-429A-4FF5-8177-38A39A580133}" srcOrd="12" destOrd="0" parTransId="{DAD0A0C2-26BD-42DE-904A-D40BD9B04224}" sibTransId="{5106E9CE-CD4B-4F38-BA39-4CC22EB98EAB}"/>
    <dgm:cxn modelId="{FE81AF60-2977-4860-B979-EBE100947236}" type="presOf" srcId="{322BBF8C-951E-4F79-8D7F-7CE565D43C58}" destId="{804CA461-87F1-4310-87D5-42B0F4A9E899}" srcOrd="0" destOrd="0" presId="urn:microsoft.com/office/officeart/2005/8/layout/cycle6"/>
    <dgm:cxn modelId="{BBC92A64-9E7F-4B9A-9BCC-2F1ABC1D64A8}" type="presOf" srcId="{4CC74C95-C574-4A80-82D5-76DA056BE5D3}" destId="{46447456-97EF-44C7-B8C0-40C23CC04136}" srcOrd="0" destOrd="0" presId="urn:microsoft.com/office/officeart/2005/8/layout/cycle6"/>
    <dgm:cxn modelId="{60243181-E790-4F56-A205-F7992F0C06D3}" type="presOf" srcId="{8D0DE25B-5FB7-4E68-BB37-E6AC78A70378}" destId="{98AD313F-C20C-4464-80B0-4EA653040AE3}" srcOrd="0" destOrd="0" presId="urn:microsoft.com/office/officeart/2005/8/layout/cycle6"/>
    <dgm:cxn modelId="{6A0B1326-B388-4B10-9BD2-2343EE096960}" type="presOf" srcId="{820C54E4-9E93-4BBB-828B-C55E494C12ED}" destId="{55CC45B7-8F3D-43FB-A48E-9EB941448D5F}" srcOrd="0" destOrd="0" presId="urn:microsoft.com/office/officeart/2005/8/layout/cycle6"/>
    <dgm:cxn modelId="{C3B99441-FDDB-4841-A859-B2E69E211D73}" type="presOf" srcId="{B3BD4DBE-26D8-4AE6-9BC9-EE8B88A8BB2B}" destId="{26D3F985-B9A0-47F0-9ABB-50E656FAF322}" srcOrd="0" destOrd="0" presId="urn:microsoft.com/office/officeart/2005/8/layout/cycle6"/>
    <dgm:cxn modelId="{8AFC58BA-F5CA-45A8-9567-413520641EF3}" type="presOf" srcId="{5CA44301-1BEE-47D9-9B8E-279A0933AD36}" destId="{A391A79E-92BA-4D0D-93D6-3451C2322612}" srcOrd="0" destOrd="0" presId="urn:microsoft.com/office/officeart/2005/8/layout/cycle6"/>
    <dgm:cxn modelId="{9C2FC05E-E6F6-4B57-918F-B9D3D30237B2}" type="presOf" srcId="{8D3CF0AE-6559-40C1-8C01-397C66A18C70}" destId="{9A42BEC3-A980-4B41-B4E9-4153A06535C8}" srcOrd="0" destOrd="0" presId="urn:microsoft.com/office/officeart/2005/8/layout/cycle6"/>
    <dgm:cxn modelId="{3D233808-8D93-484B-B5A7-D7FBAF2BEFFB}" type="presOf" srcId="{165E75FB-DFAA-4489-881E-B7C9EB8B3B00}" destId="{73CDBC7F-65FA-4F44-9614-B152737B9B62}" srcOrd="0" destOrd="0" presId="urn:microsoft.com/office/officeart/2005/8/layout/cycle6"/>
    <dgm:cxn modelId="{1C10F598-B16E-49B4-9A4E-9F5B5FED7CA1}" type="presOf" srcId="{6CA4D512-E5D2-4880-8993-51183F4321B1}" destId="{E1240451-CBBA-4BA5-8265-39D7389018E5}" srcOrd="0" destOrd="0" presId="urn:microsoft.com/office/officeart/2005/8/layout/cycle6"/>
    <dgm:cxn modelId="{E0122C7C-0533-4F07-A551-741ED31D6854}" type="presOf" srcId="{75BD11C2-7739-4722-909B-04403777F832}" destId="{5E9B62FB-4BCA-4008-A6CC-2C748726148B}" srcOrd="0" destOrd="0" presId="urn:microsoft.com/office/officeart/2005/8/layout/cycle6"/>
    <dgm:cxn modelId="{6CD935DE-7F21-4C25-9B99-53432BC8E475}" srcId="{4CC74C95-C574-4A80-82D5-76DA056BE5D3}" destId="{9A516290-71B7-495D-A58D-5B8A7F49F509}" srcOrd="17" destOrd="0" parTransId="{FA16FBE8-E20E-45DC-8E5D-7C37BE5B34B3}" sibTransId="{DF7487ED-5522-4F05-94EA-6797A32C3D2D}"/>
    <dgm:cxn modelId="{8C3F97AC-B62A-418A-A7A2-A2B0EEE83B93}" type="presOf" srcId="{6F9E11CF-3CD6-4771-98A5-E50D4F9DD946}" destId="{0FAE7F47-50F9-4D36-88CF-73DE4A670A04}" srcOrd="0" destOrd="0" presId="urn:microsoft.com/office/officeart/2005/8/layout/cycle6"/>
    <dgm:cxn modelId="{22AF6FD7-6830-4F66-B917-CCF266AFDB33}" type="presOf" srcId="{04DE96FE-1DF3-47BB-B15D-133BE6E543C2}" destId="{5F087255-C61A-44C7-A912-E8BFBFAEE0D5}" srcOrd="0" destOrd="0" presId="urn:microsoft.com/office/officeart/2005/8/layout/cycle6"/>
    <dgm:cxn modelId="{2AD4EA70-90EC-44AA-8714-03B69B99342E}" type="presOf" srcId="{727B1F37-2D61-483A-843F-3CC049E239F2}" destId="{475B075E-F5DE-4049-9FE3-DA6834EB6959}" srcOrd="0" destOrd="0" presId="urn:microsoft.com/office/officeart/2005/8/layout/cycle6"/>
    <dgm:cxn modelId="{DD42A221-6FA6-4EBF-BCD8-4C0BEEDCDBDA}" type="presOf" srcId="{AFC17217-A95B-4897-880D-FBBE9C3D1E3C}" destId="{0D7F9D98-DCFD-45EA-B441-F850F045728A}" srcOrd="0" destOrd="0" presId="urn:microsoft.com/office/officeart/2005/8/layout/cycle6"/>
    <dgm:cxn modelId="{6111966E-58D7-4C2A-B0BB-B5D659CEBA77}" type="presOf" srcId="{110BA9D4-6872-4D7D-995F-AD069B1912E6}" destId="{18F30FE6-66C1-4970-8BB2-6F2D44C6FF75}" srcOrd="0" destOrd="0" presId="urn:microsoft.com/office/officeart/2005/8/layout/cycle6"/>
    <dgm:cxn modelId="{BEA00C18-CACD-472E-977E-824511F14A16}" type="presOf" srcId="{AACB506D-120A-4E01-B3B2-7F8CBDFC0EAC}" destId="{99E01FF2-0424-4FF4-8D94-F4C8265F61ED}" srcOrd="0" destOrd="0" presId="urn:microsoft.com/office/officeart/2005/8/layout/cycle6"/>
    <dgm:cxn modelId="{9656B350-EE49-41E7-856D-001F9ABEC50D}" type="presOf" srcId="{4C2D20D5-EEF9-415E-BF54-514611D5C19B}" destId="{D508D8FC-CDF2-4DEA-86BD-9C9798053DCB}" srcOrd="0" destOrd="0" presId="urn:microsoft.com/office/officeart/2005/8/layout/cycle6"/>
    <dgm:cxn modelId="{15C86C56-FEF6-4609-AD2F-EF14E18B5A80}" type="presOf" srcId="{2408A7E9-B9F2-4459-A454-16C3FDB6ACF5}" destId="{A15418DF-A3FA-43C3-8272-DC0B0FDFA2F3}" srcOrd="0" destOrd="0" presId="urn:microsoft.com/office/officeart/2005/8/layout/cycle6"/>
    <dgm:cxn modelId="{0B18B497-E07B-404D-929C-AF5EE5647B2A}" type="presOf" srcId="{C6117268-AA34-4A9B-BB1D-8C4AE6CE74B6}" destId="{D31D5E55-F44D-4125-B17A-907580F98840}" srcOrd="0" destOrd="0" presId="urn:microsoft.com/office/officeart/2005/8/layout/cycle6"/>
    <dgm:cxn modelId="{33DFA0DA-A545-4EB6-9C82-D2414C917E64}" type="presOf" srcId="{B918210E-6348-4CD4-B73E-496B5C35EB3E}" destId="{27554E57-49A1-4CA5-AD84-A1E21BD14B38}" srcOrd="0" destOrd="0" presId="urn:microsoft.com/office/officeart/2005/8/layout/cycle6"/>
    <dgm:cxn modelId="{2FF531A4-303A-4B10-A409-E1E05409C104}" type="presOf" srcId="{F9609263-7203-4129-B25B-7CEF36CB4ABC}" destId="{13B0FBBE-A921-4E26-B5CB-343024DC1CB0}" srcOrd="0" destOrd="0" presId="urn:microsoft.com/office/officeart/2005/8/layout/cycle6"/>
    <dgm:cxn modelId="{EC3DCCFA-1B35-4100-93C4-A90AE3A6CC1C}" type="presOf" srcId="{88A9FA2E-3D0C-455E-BB2A-0778C4481D84}" destId="{75436F29-2601-455F-A472-190FDE6A56F7}" srcOrd="0" destOrd="0" presId="urn:microsoft.com/office/officeart/2005/8/layout/cycle6"/>
    <dgm:cxn modelId="{237324DF-0961-442A-805F-C6D1D5A7A16C}" type="presOf" srcId="{E5705AE1-F234-4913-B0FF-97AB2BE6EE6A}" destId="{F3416255-397E-437C-B7D3-B18266FAD98B}" srcOrd="0" destOrd="0" presId="urn:microsoft.com/office/officeart/2005/8/layout/cycle6"/>
    <dgm:cxn modelId="{EB959C3E-76A4-4DA8-A9AE-16B646A4F932}" type="presOf" srcId="{D2E06535-D5AE-4763-A043-7F9786660F3E}" destId="{FCBD26E0-9D13-494B-AA92-E4DB20AEC8D2}" srcOrd="0" destOrd="0" presId="urn:microsoft.com/office/officeart/2005/8/layout/cycle6"/>
    <dgm:cxn modelId="{3BAA1EBB-A14E-47F6-BF68-74CB169B14A1}" type="presParOf" srcId="{46447456-97EF-44C7-B8C0-40C23CC04136}" destId="{4A20E6E8-FA9A-4B44-BCE7-C6DF7E7738A5}" srcOrd="0" destOrd="0" presId="urn:microsoft.com/office/officeart/2005/8/layout/cycle6"/>
    <dgm:cxn modelId="{471339DD-4B5A-4BC8-AEC7-D80809366F63}" type="presParOf" srcId="{46447456-97EF-44C7-B8C0-40C23CC04136}" destId="{26167DE0-A279-4110-9FFA-0E8231033E5C}" srcOrd="1" destOrd="0" presId="urn:microsoft.com/office/officeart/2005/8/layout/cycle6"/>
    <dgm:cxn modelId="{2943526B-2498-457B-948B-8E8E5B13FEC0}" type="presParOf" srcId="{46447456-97EF-44C7-B8C0-40C23CC04136}" destId="{E3C0695B-A426-4044-AE14-8071401B7E53}" srcOrd="2" destOrd="0" presId="urn:microsoft.com/office/officeart/2005/8/layout/cycle6"/>
    <dgm:cxn modelId="{1CF96547-D5EF-4212-94E9-489EAC6258C7}" type="presParOf" srcId="{46447456-97EF-44C7-B8C0-40C23CC04136}" destId="{AFB4C93D-9536-43AB-8F55-BBFD93F3394B}" srcOrd="3" destOrd="0" presId="urn:microsoft.com/office/officeart/2005/8/layout/cycle6"/>
    <dgm:cxn modelId="{CD55629E-BDC6-4362-9EAF-6669C05DB638}" type="presParOf" srcId="{46447456-97EF-44C7-B8C0-40C23CC04136}" destId="{D9B38B44-9C14-438F-9F47-993846843AB3}" srcOrd="4" destOrd="0" presId="urn:microsoft.com/office/officeart/2005/8/layout/cycle6"/>
    <dgm:cxn modelId="{78EE0A6E-925C-4034-8B22-E8134E2056BB}" type="presParOf" srcId="{46447456-97EF-44C7-B8C0-40C23CC04136}" destId="{75436F29-2601-455F-A472-190FDE6A56F7}" srcOrd="5" destOrd="0" presId="urn:microsoft.com/office/officeart/2005/8/layout/cycle6"/>
    <dgm:cxn modelId="{35074BA3-83F1-4570-B3A2-32DB1111E029}" type="presParOf" srcId="{46447456-97EF-44C7-B8C0-40C23CC04136}" destId="{8F66F067-6BB5-4E37-8537-9320203BDAB7}" srcOrd="6" destOrd="0" presId="urn:microsoft.com/office/officeart/2005/8/layout/cycle6"/>
    <dgm:cxn modelId="{FABDF6FD-6D1C-405C-B43C-6B240691BA38}" type="presParOf" srcId="{46447456-97EF-44C7-B8C0-40C23CC04136}" destId="{70F8E464-73F6-4AFC-8E13-73C4FBAF32BF}" srcOrd="7" destOrd="0" presId="urn:microsoft.com/office/officeart/2005/8/layout/cycle6"/>
    <dgm:cxn modelId="{7C600166-E2F8-4D7A-B754-36D2604647F4}" type="presParOf" srcId="{46447456-97EF-44C7-B8C0-40C23CC04136}" destId="{946C530E-E71D-47DA-9089-1B924649906E}" srcOrd="8" destOrd="0" presId="urn:microsoft.com/office/officeart/2005/8/layout/cycle6"/>
    <dgm:cxn modelId="{254C4C40-A004-4EBE-990E-094A13DA9530}" type="presParOf" srcId="{46447456-97EF-44C7-B8C0-40C23CC04136}" destId="{FCEF6F60-91D8-4345-B296-69C57BF0907E}" srcOrd="9" destOrd="0" presId="urn:microsoft.com/office/officeart/2005/8/layout/cycle6"/>
    <dgm:cxn modelId="{0BE74C81-8EAD-4016-B823-962731A39049}" type="presParOf" srcId="{46447456-97EF-44C7-B8C0-40C23CC04136}" destId="{3C5D435A-AE2B-4143-AF7C-821D9569BED6}" srcOrd="10" destOrd="0" presId="urn:microsoft.com/office/officeart/2005/8/layout/cycle6"/>
    <dgm:cxn modelId="{8BC3B895-6819-4E62-9216-135AB9CF3825}" type="presParOf" srcId="{46447456-97EF-44C7-B8C0-40C23CC04136}" destId="{2BCA2D94-CA25-436C-BF99-D6AB17D3ACE6}" srcOrd="11" destOrd="0" presId="urn:microsoft.com/office/officeart/2005/8/layout/cycle6"/>
    <dgm:cxn modelId="{2DB0F96B-F6BF-4B12-9B2D-531E7901F0C8}" type="presParOf" srcId="{46447456-97EF-44C7-B8C0-40C23CC04136}" destId="{8458DE75-7E09-4F50-A31E-EE75418C7936}" srcOrd="12" destOrd="0" presId="urn:microsoft.com/office/officeart/2005/8/layout/cycle6"/>
    <dgm:cxn modelId="{8D03E06F-50F6-4173-B79C-99F8292C0D84}" type="presParOf" srcId="{46447456-97EF-44C7-B8C0-40C23CC04136}" destId="{9FD34EE0-5296-4D10-A235-379615DE2C63}" srcOrd="13" destOrd="0" presId="urn:microsoft.com/office/officeart/2005/8/layout/cycle6"/>
    <dgm:cxn modelId="{C3A3490C-E7B3-4435-BB4C-7C6C186C9E14}" type="presParOf" srcId="{46447456-97EF-44C7-B8C0-40C23CC04136}" destId="{929D411E-79B8-4CA7-8604-4F6A9A0511EB}" srcOrd="14" destOrd="0" presId="urn:microsoft.com/office/officeart/2005/8/layout/cycle6"/>
    <dgm:cxn modelId="{A0D2F78D-6FAE-447A-B566-34C379471D0E}" type="presParOf" srcId="{46447456-97EF-44C7-B8C0-40C23CC04136}" destId="{47C085B6-C98A-4A3E-BE4D-F8380033463A}" srcOrd="15" destOrd="0" presId="urn:microsoft.com/office/officeart/2005/8/layout/cycle6"/>
    <dgm:cxn modelId="{4AA6C9EF-4CD1-4766-AE1B-11FC2BA32D9F}" type="presParOf" srcId="{46447456-97EF-44C7-B8C0-40C23CC04136}" destId="{4C44E27F-EE6F-43BE-B69F-3D8D6C930E2D}" srcOrd="16" destOrd="0" presId="urn:microsoft.com/office/officeart/2005/8/layout/cycle6"/>
    <dgm:cxn modelId="{CFE388EF-E0B7-4A63-98B2-64996E1EB1D5}" type="presParOf" srcId="{46447456-97EF-44C7-B8C0-40C23CC04136}" destId="{F4D92EAA-E19E-45BE-9666-CC4BDDAF0D3D}" srcOrd="17" destOrd="0" presId="urn:microsoft.com/office/officeart/2005/8/layout/cycle6"/>
    <dgm:cxn modelId="{FCC98DD5-F442-4EED-8D6F-C5735ED509E1}" type="presParOf" srcId="{46447456-97EF-44C7-B8C0-40C23CC04136}" destId="{98AD313F-C20C-4464-80B0-4EA653040AE3}" srcOrd="18" destOrd="0" presId="urn:microsoft.com/office/officeart/2005/8/layout/cycle6"/>
    <dgm:cxn modelId="{8F8AE6A2-B738-4B84-8059-4B6FDAA04C34}" type="presParOf" srcId="{46447456-97EF-44C7-B8C0-40C23CC04136}" destId="{3B3A05D9-ABA4-44EE-AFD8-47FE31808B89}" srcOrd="19" destOrd="0" presId="urn:microsoft.com/office/officeart/2005/8/layout/cycle6"/>
    <dgm:cxn modelId="{A48764AD-0315-4C34-89E4-4EADD48C056C}" type="presParOf" srcId="{46447456-97EF-44C7-B8C0-40C23CC04136}" destId="{475B075E-F5DE-4049-9FE3-DA6834EB6959}" srcOrd="20" destOrd="0" presId="urn:microsoft.com/office/officeart/2005/8/layout/cycle6"/>
    <dgm:cxn modelId="{DD166FCD-0192-435A-82E7-F68064EF8B74}" type="presParOf" srcId="{46447456-97EF-44C7-B8C0-40C23CC04136}" destId="{CC804ABC-2AD0-4BBE-B816-95535F1B7910}" srcOrd="21" destOrd="0" presId="urn:microsoft.com/office/officeart/2005/8/layout/cycle6"/>
    <dgm:cxn modelId="{863A0B65-7174-4419-9FA8-270B98FC70EC}" type="presParOf" srcId="{46447456-97EF-44C7-B8C0-40C23CC04136}" destId="{9C48DED9-A07A-41A9-9C63-7A774EEFEC48}" srcOrd="22" destOrd="0" presId="urn:microsoft.com/office/officeart/2005/8/layout/cycle6"/>
    <dgm:cxn modelId="{56F4C6D3-3892-4281-8CD9-A75D936A131D}" type="presParOf" srcId="{46447456-97EF-44C7-B8C0-40C23CC04136}" destId="{8C0D0BB4-E35C-4D5E-85F1-B541467FAD8A}" srcOrd="23" destOrd="0" presId="urn:microsoft.com/office/officeart/2005/8/layout/cycle6"/>
    <dgm:cxn modelId="{7B201C7F-DC9D-4DED-915F-F9ACFCC8D7F1}" type="presParOf" srcId="{46447456-97EF-44C7-B8C0-40C23CC04136}" destId="{73CDBC7F-65FA-4F44-9614-B152737B9B62}" srcOrd="24" destOrd="0" presId="urn:microsoft.com/office/officeart/2005/8/layout/cycle6"/>
    <dgm:cxn modelId="{CB2C3C66-AE38-4669-8061-EDE680041C0A}" type="presParOf" srcId="{46447456-97EF-44C7-B8C0-40C23CC04136}" destId="{0440ABF6-6FDB-41E9-A22E-B3809181FF01}" srcOrd="25" destOrd="0" presId="urn:microsoft.com/office/officeart/2005/8/layout/cycle6"/>
    <dgm:cxn modelId="{568E712C-996D-4208-A1CD-C260505446BA}" type="presParOf" srcId="{46447456-97EF-44C7-B8C0-40C23CC04136}" destId="{9BA14977-EF86-4A0C-8BDF-AC120985F1AE}" srcOrd="26" destOrd="0" presId="urn:microsoft.com/office/officeart/2005/8/layout/cycle6"/>
    <dgm:cxn modelId="{1C4C51B7-1DDF-4938-B28A-DFB131367B4D}" type="presParOf" srcId="{46447456-97EF-44C7-B8C0-40C23CC04136}" destId="{13B0FBBE-A921-4E26-B5CB-343024DC1CB0}" srcOrd="27" destOrd="0" presId="urn:microsoft.com/office/officeart/2005/8/layout/cycle6"/>
    <dgm:cxn modelId="{0FB600D1-A8DE-42B9-A5B4-4D910724B037}" type="presParOf" srcId="{46447456-97EF-44C7-B8C0-40C23CC04136}" destId="{62F77CA8-AA4B-4DC6-BBFB-0E46D232B521}" srcOrd="28" destOrd="0" presId="urn:microsoft.com/office/officeart/2005/8/layout/cycle6"/>
    <dgm:cxn modelId="{961B674D-1EF9-4239-85ED-3E253CE9DCF0}" type="presParOf" srcId="{46447456-97EF-44C7-B8C0-40C23CC04136}" destId="{27554E57-49A1-4CA5-AD84-A1E21BD14B38}" srcOrd="29" destOrd="0" presId="urn:microsoft.com/office/officeart/2005/8/layout/cycle6"/>
    <dgm:cxn modelId="{57474EB2-BFD1-42CB-9738-4703A9F75706}" type="presParOf" srcId="{46447456-97EF-44C7-B8C0-40C23CC04136}" destId="{F3416255-397E-437C-B7D3-B18266FAD98B}" srcOrd="30" destOrd="0" presId="urn:microsoft.com/office/officeart/2005/8/layout/cycle6"/>
    <dgm:cxn modelId="{60A9A0DB-BDA4-48FC-842C-C9C750F4B03F}" type="presParOf" srcId="{46447456-97EF-44C7-B8C0-40C23CC04136}" destId="{69E623E8-6106-4059-AD88-72A8E00C9042}" srcOrd="31" destOrd="0" presId="urn:microsoft.com/office/officeart/2005/8/layout/cycle6"/>
    <dgm:cxn modelId="{40559885-300D-438E-BD72-C731F954F34F}" type="presParOf" srcId="{46447456-97EF-44C7-B8C0-40C23CC04136}" destId="{8C1DFA84-853D-434D-8854-0833AA2FBAB8}" srcOrd="32" destOrd="0" presId="urn:microsoft.com/office/officeart/2005/8/layout/cycle6"/>
    <dgm:cxn modelId="{77474C1E-CE4D-4D73-9CFF-0D01267B1365}" type="presParOf" srcId="{46447456-97EF-44C7-B8C0-40C23CC04136}" destId="{962F3097-E672-4A7A-AEE6-4C97D13158E3}" srcOrd="33" destOrd="0" presId="urn:microsoft.com/office/officeart/2005/8/layout/cycle6"/>
    <dgm:cxn modelId="{E63CAB17-DA1D-489A-BB49-51072F57E97D}" type="presParOf" srcId="{46447456-97EF-44C7-B8C0-40C23CC04136}" destId="{D1F8C58B-107D-4EEB-B837-F7566F81E1E2}" srcOrd="34" destOrd="0" presId="urn:microsoft.com/office/officeart/2005/8/layout/cycle6"/>
    <dgm:cxn modelId="{F3F89BFF-E5B7-4590-B4EE-7B176D8F82CA}" type="presParOf" srcId="{46447456-97EF-44C7-B8C0-40C23CC04136}" destId="{A391A79E-92BA-4D0D-93D6-3451C2322612}" srcOrd="35" destOrd="0" presId="urn:microsoft.com/office/officeart/2005/8/layout/cycle6"/>
    <dgm:cxn modelId="{4A1142E6-A6AE-43A2-B1F8-3EDBA6641E0B}" type="presParOf" srcId="{46447456-97EF-44C7-B8C0-40C23CC04136}" destId="{B32D761E-E49E-439A-9A2A-0ED96E72ABD9}" srcOrd="36" destOrd="0" presId="urn:microsoft.com/office/officeart/2005/8/layout/cycle6"/>
    <dgm:cxn modelId="{A5DF7615-3A0B-4694-8591-D56C308C39D0}" type="presParOf" srcId="{46447456-97EF-44C7-B8C0-40C23CC04136}" destId="{30DF5F01-7682-472F-85AF-203FDE381A04}" srcOrd="37" destOrd="0" presId="urn:microsoft.com/office/officeart/2005/8/layout/cycle6"/>
    <dgm:cxn modelId="{4FE61642-3832-40FC-89C0-53BE0B561FF7}" type="presParOf" srcId="{46447456-97EF-44C7-B8C0-40C23CC04136}" destId="{B4C7B276-46D0-414E-80AB-1237D70392E4}" srcOrd="38" destOrd="0" presId="urn:microsoft.com/office/officeart/2005/8/layout/cycle6"/>
    <dgm:cxn modelId="{2FAD7EF2-0647-41A6-9714-B77AD31F6649}" type="presParOf" srcId="{46447456-97EF-44C7-B8C0-40C23CC04136}" destId="{41D5CB4C-A613-4654-8771-450F0CFCA55D}" srcOrd="39" destOrd="0" presId="urn:microsoft.com/office/officeart/2005/8/layout/cycle6"/>
    <dgm:cxn modelId="{FE0581B3-FC2E-4C6A-A502-23A759D8E228}" type="presParOf" srcId="{46447456-97EF-44C7-B8C0-40C23CC04136}" destId="{7740D191-706C-40E8-9559-4023FD8E346E}" srcOrd="40" destOrd="0" presId="urn:microsoft.com/office/officeart/2005/8/layout/cycle6"/>
    <dgm:cxn modelId="{01C0A73E-6FD5-4A9D-96E0-2FC0E73570D3}" type="presParOf" srcId="{46447456-97EF-44C7-B8C0-40C23CC04136}" destId="{96C08B4E-88E8-44AE-8876-129F989D5105}" srcOrd="41" destOrd="0" presId="urn:microsoft.com/office/officeart/2005/8/layout/cycle6"/>
    <dgm:cxn modelId="{89619B5E-5EF4-4B1C-8BB4-1BDE819F1975}" type="presParOf" srcId="{46447456-97EF-44C7-B8C0-40C23CC04136}" destId="{45C4C7E0-FBC7-4931-B9A7-9CEC294B838D}" srcOrd="42" destOrd="0" presId="urn:microsoft.com/office/officeart/2005/8/layout/cycle6"/>
    <dgm:cxn modelId="{F9AFEF4A-C138-42DA-AB25-879100CA431A}" type="presParOf" srcId="{46447456-97EF-44C7-B8C0-40C23CC04136}" destId="{1BE8C8BC-2E6F-4327-9294-FB6781B15428}" srcOrd="43" destOrd="0" presId="urn:microsoft.com/office/officeart/2005/8/layout/cycle6"/>
    <dgm:cxn modelId="{2F3BD442-AA80-4708-A7DB-1F635ABDC6CF}" type="presParOf" srcId="{46447456-97EF-44C7-B8C0-40C23CC04136}" destId="{5E9B62FB-4BCA-4008-A6CC-2C748726148B}" srcOrd="44" destOrd="0" presId="urn:microsoft.com/office/officeart/2005/8/layout/cycle6"/>
    <dgm:cxn modelId="{6D866A50-D897-479A-B225-355D82CD9B01}" type="presParOf" srcId="{46447456-97EF-44C7-B8C0-40C23CC04136}" destId="{0F40AB61-7D5C-4909-BE80-B95703882AB4}" srcOrd="45" destOrd="0" presId="urn:microsoft.com/office/officeart/2005/8/layout/cycle6"/>
    <dgm:cxn modelId="{47C0E1A7-4A28-496C-BF20-87AB398B72DF}" type="presParOf" srcId="{46447456-97EF-44C7-B8C0-40C23CC04136}" destId="{45757CCB-D575-4FCF-9322-6F39162438E0}" srcOrd="46" destOrd="0" presId="urn:microsoft.com/office/officeart/2005/8/layout/cycle6"/>
    <dgm:cxn modelId="{68DB8065-412A-40A6-84FE-AE45CFEB5792}" type="presParOf" srcId="{46447456-97EF-44C7-B8C0-40C23CC04136}" destId="{0FAE7F47-50F9-4D36-88CF-73DE4A670A04}" srcOrd="47" destOrd="0" presId="urn:microsoft.com/office/officeart/2005/8/layout/cycle6"/>
    <dgm:cxn modelId="{7EF8742E-7643-4513-8A07-EACCFAEC422F}" type="presParOf" srcId="{46447456-97EF-44C7-B8C0-40C23CC04136}" destId="{D31D5E55-F44D-4125-B17A-907580F98840}" srcOrd="48" destOrd="0" presId="urn:microsoft.com/office/officeart/2005/8/layout/cycle6"/>
    <dgm:cxn modelId="{85741605-B46F-42D8-A989-444AB0ED9711}" type="presParOf" srcId="{46447456-97EF-44C7-B8C0-40C23CC04136}" destId="{E1CDE105-68D6-4FB9-A0B7-AC5E21B1FE9F}" srcOrd="49" destOrd="0" presId="urn:microsoft.com/office/officeart/2005/8/layout/cycle6"/>
    <dgm:cxn modelId="{ABDB091C-2641-45E3-9803-DC1196C4A7D6}" type="presParOf" srcId="{46447456-97EF-44C7-B8C0-40C23CC04136}" destId="{DF5BB38F-4915-4A11-8ACB-A655460D1B91}" srcOrd="50" destOrd="0" presId="urn:microsoft.com/office/officeart/2005/8/layout/cycle6"/>
    <dgm:cxn modelId="{497BF90C-FAAF-4E84-AD91-EB785574CF1D}" type="presParOf" srcId="{46447456-97EF-44C7-B8C0-40C23CC04136}" destId="{47AA7A80-C762-47F0-BC05-345D0B359063}" srcOrd="51" destOrd="0" presId="urn:microsoft.com/office/officeart/2005/8/layout/cycle6"/>
    <dgm:cxn modelId="{636C4B83-366A-46CF-BFD6-95169EDE20F1}" type="presParOf" srcId="{46447456-97EF-44C7-B8C0-40C23CC04136}" destId="{A8FEF709-04FB-4555-83D4-8ECF593A005F}" srcOrd="52" destOrd="0" presId="urn:microsoft.com/office/officeart/2005/8/layout/cycle6"/>
    <dgm:cxn modelId="{27E4ACF2-58B9-4FD3-ACFC-C6E08DE3FC72}" type="presParOf" srcId="{46447456-97EF-44C7-B8C0-40C23CC04136}" destId="{50A32A28-DD9D-4F58-80EB-F5F390E8E62B}" srcOrd="53" destOrd="0" presId="urn:microsoft.com/office/officeart/2005/8/layout/cycle6"/>
    <dgm:cxn modelId="{E7F7788C-7CB9-4D24-8359-C9BD5C8DD890}" type="presParOf" srcId="{46447456-97EF-44C7-B8C0-40C23CC04136}" destId="{370FAAFE-CDC0-42D8-AFD0-606FA2670B00}" srcOrd="54" destOrd="0" presId="urn:microsoft.com/office/officeart/2005/8/layout/cycle6"/>
    <dgm:cxn modelId="{A77C1CDF-C597-49C9-A509-F394E16DD2B4}" type="presParOf" srcId="{46447456-97EF-44C7-B8C0-40C23CC04136}" destId="{FE1E0815-2DAA-4EA7-A88A-FE3447811464}" srcOrd="55" destOrd="0" presId="urn:microsoft.com/office/officeart/2005/8/layout/cycle6"/>
    <dgm:cxn modelId="{F4E965C7-5272-479E-A116-2227F2E0F6E9}" type="presParOf" srcId="{46447456-97EF-44C7-B8C0-40C23CC04136}" destId="{08C4D7FA-4E98-4534-8255-77DCF855EA5A}" srcOrd="56" destOrd="0" presId="urn:microsoft.com/office/officeart/2005/8/layout/cycle6"/>
    <dgm:cxn modelId="{BFD831AA-A5D9-4C14-A691-FA03949DC816}" type="presParOf" srcId="{46447456-97EF-44C7-B8C0-40C23CC04136}" destId="{99E01FF2-0424-4FF4-8D94-F4C8265F61ED}" srcOrd="57" destOrd="0" presId="urn:microsoft.com/office/officeart/2005/8/layout/cycle6"/>
    <dgm:cxn modelId="{779D0A55-1959-4E79-852D-1D5D653A07B0}" type="presParOf" srcId="{46447456-97EF-44C7-B8C0-40C23CC04136}" destId="{4086C46C-7D78-42F5-AF3F-BF9772F0CC0A}" srcOrd="58" destOrd="0" presId="urn:microsoft.com/office/officeart/2005/8/layout/cycle6"/>
    <dgm:cxn modelId="{FF813160-1835-4CD3-BEBF-3D14A9282CB6}" type="presParOf" srcId="{46447456-97EF-44C7-B8C0-40C23CC04136}" destId="{1451CB43-B41A-45CF-B8EF-A745EC3748CC}" srcOrd="59" destOrd="0" presId="urn:microsoft.com/office/officeart/2005/8/layout/cycle6"/>
    <dgm:cxn modelId="{40D9D52D-5426-4E56-90A4-39B2AE37DD6F}" type="presParOf" srcId="{46447456-97EF-44C7-B8C0-40C23CC04136}" destId="{BFBF6E3E-C532-4C63-B2AD-CB71E9D0F83F}" srcOrd="60" destOrd="0" presId="urn:microsoft.com/office/officeart/2005/8/layout/cycle6"/>
    <dgm:cxn modelId="{51F6374C-6E16-433B-A87D-16DD700AD6C7}" type="presParOf" srcId="{46447456-97EF-44C7-B8C0-40C23CC04136}" destId="{BFF6AA2F-CC81-4DBC-A917-7B595E7A6A94}" srcOrd="61" destOrd="0" presId="urn:microsoft.com/office/officeart/2005/8/layout/cycle6"/>
    <dgm:cxn modelId="{49F6D365-B40E-4341-AC02-EEAAED6C00D6}" type="presParOf" srcId="{46447456-97EF-44C7-B8C0-40C23CC04136}" destId="{65DB642B-7B10-4D87-A69E-AD65BCBB5E3A}" srcOrd="62" destOrd="0" presId="urn:microsoft.com/office/officeart/2005/8/layout/cycle6"/>
    <dgm:cxn modelId="{24DAD611-7119-4ED6-9164-232D734C971E}" type="presParOf" srcId="{46447456-97EF-44C7-B8C0-40C23CC04136}" destId="{D508D8FC-CDF2-4DEA-86BD-9C9798053DCB}" srcOrd="63" destOrd="0" presId="urn:microsoft.com/office/officeart/2005/8/layout/cycle6"/>
    <dgm:cxn modelId="{E33F0E92-95AD-445C-84D3-367A9702E193}" type="presParOf" srcId="{46447456-97EF-44C7-B8C0-40C23CC04136}" destId="{BE056343-2457-4C82-BEE8-06A057D02E1D}" srcOrd="64" destOrd="0" presId="urn:microsoft.com/office/officeart/2005/8/layout/cycle6"/>
    <dgm:cxn modelId="{F9431931-3E8A-477B-BACC-BAE862340F49}" type="presParOf" srcId="{46447456-97EF-44C7-B8C0-40C23CC04136}" destId="{D55B6D8B-25E6-4454-9D5A-FCAE75716B6D}" srcOrd="65" destOrd="0" presId="urn:microsoft.com/office/officeart/2005/8/layout/cycle6"/>
    <dgm:cxn modelId="{6ECBF3C8-9394-4EA2-9814-BCCA254AA6E8}" type="presParOf" srcId="{46447456-97EF-44C7-B8C0-40C23CC04136}" destId="{0512C3D4-BD56-4313-A852-1AF03BF2C677}" srcOrd="66" destOrd="0" presId="urn:microsoft.com/office/officeart/2005/8/layout/cycle6"/>
    <dgm:cxn modelId="{A715C2FF-CE8E-452C-8320-600AF734A392}" type="presParOf" srcId="{46447456-97EF-44C7-B8C0-40C23CC04136}" destId="{B015F187-2E78-4D3A-965B-4AC2EF7FF435}" srcOrd="67" destOrd="0" presId="urn:microsoft.com/office/officeart/2005/8/layout/cycle6"/>
    <dgm:cxn modelId="{F3522D1D-244A-468F-A9E2-4FFF0ADAD56D}" type="presParOf" srcId="{46447456-97EF-44C7-B8C0-40C23CC04136}" destId="{5865CBD9-63AD-4BE8-A468-7642B6FDC828}" srcOrd="68" destOrd="0" presId="urn:microsoft.com/office/officeart/2005/8/layout/cycle6"/>
    <dgm:cxn modelId="{B80D7FE6-0059-4497-BC1B-A44F57254021}" type="presParOf" srcId="{46447456-97EF-44C7-B8C0-40C23CC04136}" destId="{1D14B5AE-C08B-470F-A100-424CF931A992}" srcOrd="69" destOrd="0" presId="urn:microsoft.com/office/officeart/2005/8/layout/cycle6"/>
    <dgm:cxn modelId="{DAE45EC0-0641-4469-9746-E7165D847D95}" type="presParOf" srcId="{46447456-97EF-44C7-B8C0-40C23CC04136}" destId="{F50B6A41-26B5-4767-914A-A8418220B1BA}" srcOrd="70" destOrd="0" presId="urn:microsoft.com/office/officeart/2005/8/layout/cycle6"/>
    <dgm:cxn modelId="{B9FE781E-F8C6-4B44-9647-58C9A4CA1611}" type="presParOf" srcId="{46447456-97EF-44C7-B8C0-40C23CC04136}" destId="{18F30FE6-66C1-4970-8BB2-6F2D44C6FF75}" srcOrd="71" destOrd="0" presId="urn:microsoft.com/office/officeart/2005/8/layout/cycle6"/>
    <dgm:cxn modelId="{00DA631F-8D1F-44F2-8663-24831BF75AE0}" type="presParOf" srcId="{46447456-97EF-44C7-B8C0-40C23CC04136}" destId="{FCBD26E0-9D13-494B-AA92-E4DB20AEC8D2}" srcOrd="72" destOrd="0" presId="urn:microsoft.com/office/officeart/2005/8/layout/cycle6"/>
    <dgm:cxn modelId="{CA94BCCF-9111-4787-B896-29B3F4B10B99}" type="presParOf" srcId="{46447456-97EF-44C7-B8C0-40C23CC04136}" destId="{7DA85DE6-95D6-47DD-BBF1-9091EA2FDF18}" srcOrd="73" destOrd="0" presId="urn:microsoft.com/office/officeart/2005/8/layout/cycle6"/>
    <dgm:cxn modelId="{BB30CB60-CFB2-495C-B599-2D1918934B0F}" type="presParOf" srcId="{46447456-97EF-44C7-B8C0-40C23CC04136}" destId="{9A42BEC3-A980-4B41-B4E9-4153A06535C8}" srcOrd="74" destOrd="0" presId="urn:microsoft.com/office/officeart/2005/8/layout/cycle6"/>
    <dgm:cxn modelId="{01DEA17D-3944-4DFF-8E92-6DB0FE58F99B}" type="presParOf" srcId="{46447456-97EF-44C7-B8C0-40C23CC04136}" destId="{5EE78AA2-2A5A-42F3-BE0B-ABFB25702F48}" srcOrd="75" destOrd="0" presId="urn:microsoft.com/office/officeart/2005/8/layout/cycle6"/>
    <dgm:cxn modelId="{1747248E-EFE3-412A-9912-7554CB8683FA}" type="presParOf" srcId="{46447456-97EF-44C7-B8C0-40C23CC04136}" destId="{3237642E-C3C5-4A1D-8B72-2086BFE8155D}" srcOrd="76" destOrd="0" presId="urn:microsoft.com/office/officeart/2005/8/layout/cycle6"/>
    <dgm:cxn modelId="{6E9DF11D-0417-4875-8023-C09FA9AAE5B8}" type="presParOf" srcId="{46447456-97EF-44C7-B8C0-40C23CC04136}" destId="{2F90F1D2-8CC8-4ED8-BB48-23FCE1CB8435}" srcOrd="77" destOrd="0" presId="urn:microsoft.com/office/officeart/2005/8/layout/cycle6"/>
    <dgm:cxn modelId="{873C0008-1930-47C2-9860-FD139676253A}" type="presParOf" srcId="{46447456-97EF-44C7-B8C0-40C23CC04136}" destId="{F42858F9-9D47-4E4F-86F6-1842FEE537B5}" srcOrd="78" destOrd="0" presId="urn:microsoft.com/office/officeart/2005/8/layout/cycle6"/>
    <dgm:cxn modelId="{17DC2ABF-491F-47B2-8465-8F3D1AEE91FB}" type="presParOf" srcId="{46447456-97EF-44C7-B8C0-40C23CC04136}" destId="{1CAEB7D6-2BAC-4F9E-9F92-514BE9744810}" srcOrd="79" destOrd="0" presId="urn:microsoft.com/office/officeart/2005/8/layout/cycle6"/>
    <dgm:cxn modelId="{A96BE5F5-0E15-4C0A-80DE-E610A26A3496}" type="presParOf" srcId="{46447456-97EF-44C7-B8C0-40C23CC04136}" destId="{1FA4EC07-2F8A-4506-ACE1-504354BBCE6B}" srcOrd="80" destOrd="0" presId="urn:microsoft.com/office/officeart/2005/8/layout/cycle6"/>
    <dgm:cxn modelId="{294C5952-BDAC-4C3C-BCA9-3B3035D7C34B}" type="presParOf" srcId="{46447456-97EF-44C7-B8C0-40C23CC04136}" destId="{5F087255-C61A-44C7-A912-E8BFBFAEE0D5}" srcOrd="81" destOrd="0" presId="urn:microsoft.com/office/officeart/2005/8/layout/cycle6"/>
    <dgm:cxn modelId="{685A5FB8-8EE7-4CC0-A8E7-3493318BD4BB}" type="presParOf" srcId="{46447456-97EF-44C7-B8C0-40C23CC04136}" destId="{D7B804E4-092E-40D5-A156-9A00303521CB}" srcOrd="82" destOrd="0" presId="urn:microsoft.com/office/officeart/2005/8/layout/cycle6"/>
    <dgm:cxn modelId="{62F4FBC7-74FE-4A2C-AB1E-8AA199836245}" type="presParOf" srcId="{46447456-97EF-44C7-B8C0-40C23CC04136}" destId="{D4ED9A35-D9F2-4253-960C-D8396C93E035}" srcOrd="83" destOrd="0" presId="urn:microsoft.com/office/officeart/2005/8/layout/cycle6"/>
    <dgm:cxn modelId="{7532281C-67F9-47B5-9C16-4502F34D8230}" type="presParOf" srcId="{46447456-97EF-44C7-B8C0-40C23CC04136}" destId="{C1CE9FD0-325E-4F78-A16B-5565A17B3833}" srcOrd="84" destOrd="0" presId="urn:microsoft.com/office/officeart/2005/8/layout/cycle6"/>
    <dgm:cxn modelId="{4D3CDE6A-22EB-46AC-9678-76B8EA9D0E34}" type="presParOf" srcId="{46447456-97EF-44C7-B8C0-40C23CC04136}" destId="{1F558865-D6E0-4A9B-815F-F3ED81B2E010}" srcOrd="85" destOrd="0" presId="urn:microsoft.com/office/officeart/2005/8/layout/cycle6"/>
    <dgm:cxn modelId="{F3BA3FFD-982C-4DAA-83B1-9F9A5A54C4B8}" type="presParOf" srcId="{46447456-97EF-44C7-B8C0-40C23CC04136}" destId="{804CA461-87F1-4310-87D5-42B0F4A9E899}" srcOrd="86" destOrd="0" presId="urn:microsoft.com/office/officeart/2005/8/layout/cycle6"/>
    <dgm:cxn modelId="{E79E321F-91F7-481A-A4C4-B2CDEBB52907}" type="presParOf" srcId="{46447456-97EF-44C7-B8C0-40C23CC04136}" destId="{33C39CB2-F9E1-4265-A00F-E52AE724380D}" srcOrd="87" destOrd="0" presId="urn:microsoft.com/office/officeart/2005/8/layout/cycle6"/>
    <dgm:cxn modelId="{46159DD3-7F52-44E0-BA35-8EF320CDD200}" type="presParOf" srcId="{46447456-97EF-44C7-B8C0-40C23CC04136}" destId="{DCE983CD-EB03-43A2-AA42-26A6E1289BB3}" srcOrd="88" destOrd="0" presId="urn:microsoft.com/office/officeart/2005/8/layout/cycle6"/>
    <dgm:cxn modelId="{A3C2AAEF-6F26-4A36-8C07-4DC5E10D1C19}" type="presParOf" srcId="{46447456-97EF-44C7-B8C0-40C23CC04136}" destId="{55CC45B7-8F3D-43FB-A48E-9EB941448D5F}" srcOrd="89" destOrd="0" presId="urn:microsoft.com/office/officeart/2005/8/layout/cycle6"/>
    <dgm:cxn modelId="{DF89F367-0AB9-459D-9E46-C30073DDFF0A}" type="presParOf" srcId="{46447456-97EF-44C7-B8C0-40C23CC04136}" destId="{9391E22D-960D-4584-A21C-2D9D37EC103A}" srcOrd="90" destOrd="0" presId="urn:microsoft.com/office/officeart/2005/8/layout/cycle6"/>
    <dgm:cxn modelId="{9B7AABB1-C18B-4DDE-8981-DE892EDFA9D3}" type="presParOf" srcId="{46447456-97EF-44C7-B8C0-40C23CC04136}" destId="{A4007626-1242-4D53-876E-C37D32A08E95}" srcOrd="91" destOrd="0" presId="urn:microsoft.com/office/officeart/2005/8/layout/cycle6"/>
    <dgm:cxn modelId="{CA247ACB-09C5-4542-9BDE-E945B750E2B8}" type="presParOf" srcId="{46447456-97EF-44C7-B8C0-40C23CC04136}" destId="{BAA7B965-CDBC-4DE7-807E-C8A9FA43808F}" srcOrd="92" destOrd="0" presId="urn:microsoft.com/office/officeart/2005/8/layout/cycle6"/>
    <dgm:cxn modelId="{39BDE747-A800-4FF9-9EA3-8EB92954BF16}" type="presParOf" srcId="{46447456-97EF-44C7-B8C0-40C23CC04136}" destId="{11EF4DE7-2C7D-4E0C-9458-64EBD4F1B4F4}" srcOrd="93" destOrd="0" presId="urn:microsoft.com/office/officeart/2005/8/layout/cycle6"/>
    <dgm:cxn modelId="{15D1F63C-4F8A-4B16-B2C4-D0D5A04D549D}" type="presParOf" srcId="{46447456-97EF-44C7-B8C0-40C23CC04136}" destId="{A578DFE6-6991-40FF-BCFC-66148F5AEFC6}" srcOrd="94" destOrd="0" presId="urn:microsoft.com/office/officeart/2005/8/layout/cycle6"/>
    <dgm:cxn modelId="{9C1AD202-B452-4E6E-8347-80181E6B6567}" type="presParOf" srcId="{46447456-97EF-44C7-B8C0-40C23CC04136}" destId="{C8C8E81E-0025-4003-8534-F322790E5341}" srcOrd="95" destOrd="0" presId="urn:microsoft.com/office/officeart/2005/8/layout/cycle6"/>
    <dgm:cxn modelId="{66DD5206-3AF7-4E79-BBC5-6BDA7DABB530}" type="presParOf" srcId="{46447456-97EF-44C7-B8C0-40C23CC04136}" destId="{A15418DF-A3FA-43C3-8272-DC0B0FDFA2F3}" srcOrd="96" destOrd="0" presId="urn:microsoft.com/office/officeart/2005/8/layout/cycle6"/>
    <dgm:cxn modelId="{6D076577-7924-4810-84FB-BDD0104AB37E}" type="presParOf" srcId="{46447456-97EF-44C7-B8C0-40C23CC04136}" destId="{DAF9E7D5-6F88-4466-99D2-426A1DF03B9E}" srcOrd="97" destOrd="0" presId="urn:microsoft.com/office/officeart/2005/8/layout/cycle6"/>
    <dgm:cxn modelId="{A96A608E-2C3A-4B08-B1BC-CD9F57BFD17A}" type="presParOf" srcId="{46447456-97EF-44C7-B8C0-40C23CC04136}" destId="{FF1E4BF1-A801-4231-9EDC-68035E65EAB1}" srcOrd="98" destOrd="0" presId="urn:microsoft.com/office/officeart/2005/8/layout/cycle6"/>
    <dgm:cxn modelId="{EF13CAAF-98F6-48BE-9AE3-CA04178B30AD}" type="presParOf" srcId="{46447456-97EF-44C7-B8C0-40C23CC04136}" destId="{F7F1FEBF-948F-4BDB-88CF-456522C99845}" srcOrd="99" destOrd="0" presId="urn:microsoft.com/office/officeart/2005/8/layout/cycle6"/>
    <dgm:cxn modelId="{AFC9D8DA-3CF9-4F9F-8B48-0E40E307C70E}" type="presParOf" srcId="{46447456-97EF-44C7-B8C0-40C23CC04136}" destId="{101ED77E-53AE-4772-96DE-5583CDEB15F5}" srcOrd="100" destOrd="0" presId="urn:microsoft.com/office/officeart/2005/8/layout/cycle6"/>
    <dgm:cxn modelId="{CDA83337-9CDB-4FE7-ADB0-487F759EC6C0}" type="presParOf" srcId="{46447456-97EF-44C7-B8C0-40C23CC04136}" destId="{4A39DB47-3202-44BC-AB61-1E51257C2B7B}" srcOrd="101" destOrd="0" presId="urn:microsoft.com/office/officeart/2005/8/layout/cycle6"/>
    <dgm:cxn modelId="{7486BE08-95D3-41C5-8934-256C94FC1290}" type="presParOf" srcId="{46447456-97EF-44C7-B8C0-40C23CC04136}" destId="{0D7F9D98-DCFD-45EA-B441-F850F045728A}" srcOrd="102" destOrd="0" presId="urn:microsoft.com/office/officeart/2005/8/layout/cycle6"/>
    <dgm:cxn modelId="{B19D5CE7-8556-4DAC-8880-CE874426C581}" type="presParOf" srcId="{46447456-97EF-44C7-B8C0-40C23CC04136}" destId="{90E67AFA-A4F2-464D-98B0-B2E627B461B2}" srcOrd="103" destOrd="0" presId="urn:microsoft.com/office/officeart/2005/8/layout/cycle6"/>
    <dgm:cxn modelId="{33032D9E-BA22-4367-86D4-C425F80FB105}" type="presParOf" srcId="{46447456-97EF-44C7-B8C0-40C23CC04136}" destId="{907351FB-846C-4553-87B0-D62736440050}" srcOrd="104" destOrd="0" presId="urn:microsoft.com/office/officeart/2005/8/layout/cycle6"/>
    <dgm:cxn modelId="{E144E95D-B67D-499C-9D67-CD2745E95EAE}" type="presParOf" srcId="{46447456-97EF-44C7-B8C0-40C23CC04136}" destId="{91EFBC43-A1A6-47F2-9F5F-63EA044679AC}" srcOrd="105" destOrd="0" presId="urn:microsoft.com/office/officeart/2005/8/layout/cycle6"/>
    <dgm:cxn modelId="{C107BA8F-739A-44E5-9635-3B15E0FB9E31}" type="presParOf" srcId="{46447456-97EF-44C7-B8C0-40C23CC04136}" destId="{6CC10522-ACB3-45F8-B7F4-09178BEFC792}" srcOrd="106" destOrd="0" presId="urn:microsoft.com/office/officeart/2005/8/layout/cycle6"/>
    <dgm:cxn modelId="{EBD24056-753D-4BE6-BCEA-C4237A041146}" type="presParOf" srcId="{46447456-97EF-44C7-B8C0-40C23CC04136}" destId="{B45CDDA6-1122-42AD-931D-2B6484F7A8FE}" srcOrd="107" destOrd="0" presId="urn:microsoft.com/office/officeart/2005/8/layout/cycle6"/>
    <dgm:cxn modelId="{51D36453-FD81-4E5E-93DB-B264395A3D24}" type="presParOf" srcId="{46447456-97EF-44C7-B8C0-40C23CC04136}" destId="{A6DC793F-D62B-4C8B-983C-4BE7325B757E}" srcOrd="108" destOrd="0" presId="urn:microsoft.com/office/officeart/2005/8/layout/cycle6"/>
    <dgm:cxn modelId="{B214E2E9-6F27-4B95-A000-1B3AB3C64577}" type="presParOf" srcId="{46447456-97EF-44C7-B8C0-40C23CC04136}" destId="{E90E8B51-5743-474B-9095-D25F72AFE511}" srcOrd="109" destOrd="0" presId="urn:microsoft.com/office/officeart/2005/8/layout/cycle6"/>
    <dgm:cxn modelId="{C4F9BE89-9439-4CFE-B66A-47A9647FF993}" type="presParOf" srcId="{46447456-97EF-44C7-B8C0-40C23CC04136}" destId="{DC28B037-43C0-4119-A2B9-884FAF11C515}" srcOrd="110" destOrd="0" presId="urn:microsoft.com/office/officeart/2005/8/layout/cycle6"/>
    <dgm:cxn modelId="{1BB28472-AE0C-419C-8BA1-3407ED95CB47}" type="presParOf" srcId="{46447456-97EF-44C7-B8C0-40C23CC04136}" destId="{4CB60770-9FC6-4FA0-872C-0604DE0FD390}" srcOrd="111" destOrd="0" presId="urn:microsoft.com/office/officeart/2005/8/layout/cycle6"/>
    <dgm:cxn modelId="{60B2DBC7-EDC3-442D-BA4B-AE528CD06685}" type="presParOf" srcId="{46447456-97EF-44C7-B8C0-40C23CC04136}" destId="{04AF1968-86E7-4A0E-A760-DDD1DCEC3E74}" srcOrd="112" destOrd="0" presId="urn:microsoft.com/office/officeart/2005/8/layout/cycle6"/>
    <dgm:cxn modelId="{8756B345-4A90-460E-8FED-493811F29078}" type="presParOf" srcId="{46447456-97EF-44C7-B8C0-40C23CC04136}" destId="{E51946DF-9E64-4258-BC47-3EAC4A61DC30}" srcOrd="113" destOrd="0" presId="urn:microsoft.com/office/officeart/2005/8/layout/cycle6"/>
    <dgm:cxn modelId="{C3068BAB-E18D-4878-B21D-88A463C4F91F}" type="presParOf" srcId="{46447456-97EF-44C7-B8C0-40C23CC04136}" destId="{26D3F985-B9A0-47F0-9ABB-50E656FAF322}" srcOrd="114" destOrd="0" presId="urn:microsoft.com/office/officeart/2005/8/layout/cycle6"/>
    <dgm:cxn modelId="{79D54094-AC8B-4214-A636-9EC26FD32031}" type="presParOf" srcId="{46447456-97EF-44C7-B8C0-40C23CC04136}" destId="{E955868E-ADDC-4ABE-9363-A4044C85E6D2}" srcOrd="115" destOrd="0" presId="urn:microsoft.com/office/officeart/2005/8/layout/cycle6"/>
    <dgm:cxn modelId="{B3349D2C-08D2-4D90-9058-FA6DF2367C4D}" type="presParOf" srcId="{46447456-97EF-44C7-B8C0-40C23CC04136}" destId="{08B3110B-0074-4B0B-904A-61ED42037772}" srcOrd="116" destOrd="0" presId="urn:microsoft.com/office/officeart/2005/8/layout/cycle6"/>
    <dgm:cxn modelId="{7AF2ABF3-B16F-48C4-BC1B-7228DF00E60D}" type="presParOf" srcId="{46447456-97EF-44C7-B8C0-40C23CC04136}" destId="{E1240451-CBBA-4BA5-8265-39D7389018E5}" srcOrd="117" destOrd="0" presId="urn:microsoft.com/office/officeart/2005/8/layout/cycle6"/>
    <dgm:cxn modelId="{1290E3FB-BA0A-47BD-9CD1-611EB6EF1725}" type="presParOf" srcId="{46447456-97EF-44C7-B8C0-40C23CC04136}" destId="{4C893806-B1A9-4FB8-BD73-4C5C82EA17E7}" srcOrd="118" destOrd="0" presId="urn:microsoft.com/office/officeart/2005/8/layout/cycle6"/>
    <dgm:cxn modelId="{B889FA60-573A-421A-BD9B-CCE18F5B6C8A}" type="presParOf" srcId="{46447456-97EF-44C7-B8C0-40C23CC04136}" destId="{407E739F-EBFA-4941-9691-A9D8DBE8F123}" srcOrd="119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C74C95-C574-4A80-82D5-76DA056BE5D3}" type="doc">
      <dgm:prSet loTypeId="urn:microsoft.com/office/officeart/2005/8/layout/cycle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61F479-4116-48CB-8A26-8C3D12308210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BABAE00-0B8C-496E-9D3F-BF9EF6F8058F}" type="parTrans" cxnId="{9B6BFBFA-5BAD-435F-B7EE-6B65215242D0}">
      <dgm:prSet/>
      <dgm:spPr/>
      <dgm:t>
        <a:bodyPr/>
        <a:lstStyle/>
        <a:p>
          <a:pPr algn="ctr"/>
          <a:endParaRPr lang="en-US"/>
        </a:p>
      </dgm:t>
    </dgm:pt>
    <dgm:pt modelId="{96EB63D0-372D-4E79-B6AD-863377108723}" type="sibTrans" cxnId="{9B6BFBFA-5BAD-435F-B7EE-6B65215242D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60E3ABB-E149-46D9-B901-212F9D7AC468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D76BF214-A1A5-488A-ADFB-1C697D1A0BF0}" type="parTrans" cxnId="{5F21F4C4-90A1-42C3-8F55-AB8905826D91}">
      <dgm:prSet/>
      <dgm:spPr/>
      <dgm:t>
        <a:bodyPr/>
        <a:lstStyle/>
        <a:p>
          <a:pPr algn="ctr"/>
          <a:endParaRPr lang="en-US"/>
        </a:p>
      </dgm:t>
    </dgm:pt>
    <dgm:pt modelId="{25D0412E-6FBA-461E-8002-0632491702FB}" type="sibTrans" cxnId="{5F21F4C4-90A1-42C3-8F55-AB8905826D9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817878DB-5A88-4543-9C10-A3B09F021237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B315E2B-B033-4E28-8ED2-F6A911721EEC}" type="parTrans" cxnId="{464585F1-29F8-4078-8687-626FEBA4885D}">
      <dgm:prSet/>
      <dgm:spPr/>
      <dgm:t>
        <a:bodyPr/>
        <a:lstStyle/>
        <a:p>
          <a:pPr algn="ctr"/>
          <a:endParaRPr lang="en-US"/>
        </a:p>
      </dgm:t>
    </dgm:pt>
    <dgm:pt modelId="{88A9FA2E-3D0C-455E-BB2A-0778C4481D84}" type="sibTrans" cxnId="{464585F1-29F8-4078-8687-626FEBA4885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5CFAFF9-0689-404D-8161-3C8455A6F80D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88533F8A-90B8-4A54-81EA-57168CBC3012}" type="parTrans" cxnId="{BEA1C7FB-1137-4133-9676-B7E899D53CF2}">
      <dgm:prSet/>
      <dgm:spPr/>
      <dgm:t>
        <a:bodyPr/>
        <a:lstStyle/>
        <a:p>
          <a:pPr algn="ctr"/>
          <a:endParaRPr lang="en-US"/>
        </a:p>
      </dgm:t>
    </dgm:pt>
    <dgm:pt modelId="{A35EDF48-69B3-4A8B-BD2A-CF1CED9BF22E}" type="sibTrans" cxnId="{BEA1C7FB-1137-4133-9676-B7E899D53CF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623D787E-0650-4FF2-9FA4-8CB8BF034097}">
      <dgm:prSet phldrT="[Text]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710E7F4-D1D2-450C-862F-D117BB530A31}" type="parTrans" cxnId="{6A99F72E-8C14-4D40-9638-13B012C4D079}">
      <dgm:prSet/>
      <dgm:spPr/>
      <dgm:t>
        <a:bodyPr/>
        <a:lstStyle/>
        <a:p>
          <a:pPr algn="ctr"/>
          <a:endParaRPr lang="en-US"/>
        </a:p>
      </dgm:t>
    </dgm:pt>
    <dgm:pt modelId="{F51E2A5A-EC88-40E1-B808-FA4920F77559}" type="sibTrans" cxnId="{6A99F72E-8C14-4D40-9638-13B012C4D07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DE45669-810C-4E4D-89B0-6D9590A6A4D1}">
      <dgm:prSet phldrT="[Text]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8EA40E9-CDBF-47A0-B56E-B1E3342BD244}" type="parTrans" cxnId="{788DDF20-7F7E-4A44-A0B0-E6CB3D0B5857}">
      <dgm:prSet/>
      <dgm:spPr/>
      <dgm:t>
        <a:bodyPr/>
        <a:lstStyle/>
        <a:p>
          <a:pPr algn="ctr"/>
          <a:endParaRPr lang="en-US"/>
        </a:p>
      </dgm:t>
    </dgm:pt>
    <dgm:pt modelId="{F4AECAE5-275A-43EF-A03B-D60A238C3723}" type="sibTrans" cxnId="{788DDF20-7F7E-4A44-A0B0-E6CB3D0B585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2F2D5FE-1774-42B9-8015-5ED7F3786DDA}">
      <dgm:prSet phldrT="[Text]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9C8A086-9749-4574-92BF-38D4A7CB8767}" type="parTrans" cxnId="{DA7177B0-4CC0-4051-BF78-DBE6DA5AD1F8}">
      <dgm:prSet/>
      <dgm:spPr/>
      <dgm:t>
        <a:bodyPr/>
        <a:lstStyle/>
        <a:p>
          <a:pPr algn="ctr"/>
          <a:endParaRPr lang="en-US"/>
        </a:p>
      </dgm:t>
    </dgm:pt>
    <dgm:pt modelId="{E197BE3D-980D-453F-B492-E6AE09411B3C}" type="sibTrans" cxnId="{DA7177B0-4CC0-4051-BF78-DBE6DA5AD1F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8D0DE25B-5FB7-4E68-BB37-E6AC78A70378}">
      <dgm:prSet phldrT="[Text]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5616939-8E3A-4AEC-95AD-4B8BCF73E9E5}" type="parTrans" cxnId="{9577929B-D9D3-4516-B737-2369E595078A}">
      <dgm:prSet/>
      <dgm:spPr/>
      <dgm:t>
        <a:bodyPr/>
        <a:lstStyle/>
        <a:p>
          <a:pPr algn="ctr"/>
          <a:endParaRPr lang="en-US"/>
        </a:p>
      </dgm:t>
    </dgm:pt>
    <dgm:pt modelId="{727B1F37-2D61-483A-843F-3CC049E239F2}" type="sibTrans" cxnId="{9577929B-D9D3-4516-B737-2369E595078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10F6A65-1010-4A85-85F1-985AAF0E4753}">
      <dgm:prSet phldrT="[Text]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0E921C9-016B-47AA-9451-EED9EE497073}" type="parTrans" cxnId="{0458AE68-8157-4E08-A178-E22E2D11A0C8}">
      <dgm:prSet/>
      <dgm:spPr/>
      <dgm:t>
        <a:bodyPr/>
        <a:lstStyle/>
        <a:p>
          <a:pPr algn="ctr"/>
          <a:endParaRPr lang="en-US"/>
        </a:p>
      </dgm:t>
    </dgm:pt>
    <dgm:pt modelId="{CEE841C5-EFC3-4B4D-BAA7-2328552C3025}" type="sibTrans" cxnId="{0458AE68-8157-4E08-A178-E22E2D11A0C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165E75FB-DFAA-4489-881E-B7C9EB8B3B00}">
      <dgm:prSet phldrT="[Text]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D2559A2-C4FF-4956-AE48-35F49014E065}" type="parTrans" cxnId="{86CB9308-03CE-4BFB-B147-F0861C417324}">
      <dgm:prSet/>
      <dgm:spPr/>
      <dgm:t>
        <a:bodyPr/>
        <a:lstStyle/>
        <a:p>
          <a:pPr algn="ctr"/>
          <a:endParaRPr lang="en-US"/>
        </a:p>
      </dgm:t>
    </dgm:pt>
    <dgm:pt modelId="{29B3B293-0328-44F9-9DC4-11C1DE2C5AD5}" type="sibTrans" cxnId="{86CB9308-03CE-4BFB-B147-F0861C41732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9609263-7203-4129-B25B-7CEF36CB4ABC}">
      <dgm:prSet phldrT="[Text]"/>
      <dgm:spPr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58C4A78E-9E1D-4130-9057-81B9A96025C1}" type="parTrans" cxnId="{64A79C4A-EBCA-4D49-B246-E6A85C77A961}">
      <dgm:prSet/>
      <dgm:spPr/>
      <dgm:t>
        <a:bodyPr/>
        <a:lstStyle/>
        <a:p>
          <a:pPr algn="ctr"/>
          <a:endParaRPr lang="en-US"/>
        </a:p>
      </dgm:t>
    </dgm:pt>
    <dgm:pt modelId="{B918210E-6348-4CD4-B73E-496B5C35EB3E}" type="sibTrans" cxnId="{64A79C4A-EBCA-4D49-B246-E6A85C77A9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E5705AE1-F234-4913-B0FF-97AB2BE6EE6A}">
      <dgm:prSet phldrT="[Text]"/>
      <dgm:spPr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CF3E9BFB-1563-4B09-9C43-90640F1A6A2E}" type="parTrans" cxnId="{4987718C-8C2B-4191-BEE5-B86547B136A2}">
      <dgm:prSet/>
      <dgm:spPr/>
      <dgm:t>
        <a:bodyPr/>
        <a:lstStyle/>
        <a:p>
          <a:pPr algn="ctr"/>
          <a:endParaRPr lang="en-US"/>
        </a:p>
      </dgm:t>
    </dgm:pt>
    <dgm:pt modelId="{E7BD03AD-D8FC-4C71-8D9A-628DFD0B402F}" type="sibTrans" cxnId="{4987718C-8C2B-4191-BEE5-B86547B136A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EF8A807-429A-4FF5-8177-38A39A580133}">
      <dgm:prSet phldrT="[Text]"/>
      <dgm:spPr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DAD0A0C2-26BD-42DE-904A-D40BD9B04224}" type="parTrans" cxnId="{759B6D02-CD6A-4325-9446-286E5285B060}">
      <dgm:prSet/>
      <dgm:spPr/>
      <dgm:t>
        <a:bodyPr/>
        <a:lstStyle/>
        <a:p>
          <a:pPr algn="ctr"/>
          <a:endParaRPr lang="en-US"/>
        </a:p>
      </dgm:t>
    </dgm:pt>
    <dgm:pt modelId="{5106E9CE-CD4B-4F38-BA39-4CC22EB98EAB}" type="sibTrans" cxnId="{759B6D02-CD6A-4325-9446-286E5285B06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F076142-190C-43FA-9F9C-1DFC9FD9E663}">
      <dgm:prSet phldrT="[Text]"/>
      <dgm:spPr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994EBBB-CB4E-4F76-AC1E-D5FA6DB70C21}" type="parTrans" cxnId="{9D48C987-EC1B-4986-80A8-06634BD4BD61}">
      <dgm:prSet/>
      <dgm:spPr/>
      <dgm:t>
        <a:bodyPr/>
        <a:lstStyle/>
        <a:p>
          <a:pPr algn="ctr"/>
          <a:endParaRPr lang="en-US"/>
        </a:p>
      </dgm:t>
    </dgm:pt>
    <dgm:pt modelId="{C4C4F648-019F-4370-BEC3-35E6EFC115AC}" type="sibTrans" cxnId="{9D48C987-EC1B-4986-80A8-06634BD4BD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00FF0F84-6121-4BF8-8807-20288999539A}">
      <dgm:prSet phldrT="[Text]"/>
      <dgm:spPr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DEB9D73-A832-4CF0-84C2-602C02981AB6}" type="parTrans" cxnId="{BF829F43-6373-4C1D-84D1-7858E71DF781}">
      <dgm:prSet/>
      <dgm:spPr/>
      <dgm:t>
        <a:bodyPr/>
        <a:lstStyle/>
        <a:p>
          <a:pPr algn="ctr"/>
          <a:endParaRPr lang="en-US"/>
        </a:p>
      </dgm:t>
    </dgm:pt>
    <dgm:pt modelId="{75BD11C2-7739-4722-909B-04403777F832}" type="sibTrans" cxnId="{BF829F43-6373-4C1D-84D1-7858E71DF78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57D54B50-55CD-499E-B81E-48F676A86831}">
      <dgm:prSet phldrT="[Text]"/>
      <dgm:spPr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C284272-8EC6-4E18-A17D-EABE988113E3}" type="parTrans" cxnId="{5E6D6A2C-F342-40EB-BB68-80F3D4D14ED4}">
      <dgm:prSet/>
      <dgm:spPr/>
      <dgm:t>
        <a:bodyPr/>
        <a:lstStyle/>
        <a:p>
          <a:pPr algn="ctr"/>
          <a:endParaRPr lang="en-US"/>
        </a:p>
      </dgm:t>
    </dgm:pt>
    <dgm:pt modelId="{6F9E11CF-3CD6-4771-98A5-E50D4F9DD946}" type="sibTrans" cxnId="{5E6D6A2C-F342-40EB-BB68-80F3D4D14ED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C6117268-AA34-4A9B-BB1D-8C4AE6CE74B6}">
      <dgm:prSet phldrT="[Text]"/>
      <dgm:spPr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B2238AEB-D16C-4223-AFB9-6D64EC59E608}" type="parTrans" cxnId="{1D491677-DDFC-41CB-859B-6C0BBA2FE69D}">
      <dgm:prSet/>
      <dgm:spPr/>
      <dgm:t>
        <a:bodyPr/>
        <a:lstStyle/>
        <a:p>
          <a:pPr algn="ctr"/>
          <a:endParaRPr lang="en-US"/>
        </a:p>
      </dgm:t>
    </dgm:pt>
    <dgm:pt modelId="{1AED657A-09A4-46E2-99AB-34D5A44ACEF8}" type="sibTrans" cxnId="{1D491677-DDFC-41CB-859B-6C0BBA2FE6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87E96D2-01A4-4F4F-9F84-27DFEEB6F68B}">
      <dgm:prSet phldrT="[Text]"/>
      <dgm:spPr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AD6AEA1E-FEAF-4AF8-9CF5-308A2B6836A0}" type="parTrans" cxnId="{6F8A0265-FDCC-4430-B74E-9D839444B6A8}">
      <dgm:prSet/>
      <dgm:spPr/>
      <dgm:t>
        <a:bodyPr/>
        <a:lstStyle/>
        <a:p>
          <a:pPr algn="ctr"/>
          <a:endParaRPr lang="en-US"/>
        </a:p>
      </dgm:t>
    </dgm:pt>
    <dgm:pt modelId="{F3AF2073-19F0-499F-A486-2635671369C7}" type="sibTrans" cxnId="{6F8A0265-FDCC-4430-B74E-9D839444B6A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ACB506D-120A-4E01-B3B2-7F8CBDFC0EAC}">
      <dgm:prSet phldrT="[Text]"/>
      <dgm:spPr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03D9282-510F-4BA3-9086-5DCDC39AAD5A}" type="parTrans" cxnId="{C963CC0C-23DF-4B6C-BDFA-B8319A17752A}">
      <dgm:prSet/>
      <dgm:spPr/>
      <dgm:t>
        <a:bodyPr/>
        <a:lstStyle/>
        <a:p>
          <a:pPr algn="ctr"/>
          <a:endParaRPr lang="en-US"/>
        </a:p>
      </dgm:t>
    </dgm:pt>
    <dgm:pt modelId="{AD8C0AD9-F4B9-4BB2-BBFF-1A1D092ED2FD}" type="sibTrans" cxnId="{C963CC0C-23DF-4B6C-BDFA-B8319A17752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5D4DB138-597F-4647-A128-6FA8227EC55F}">
      <dgm:prSet phldrT="[Text]"/>
      <dgm:spPr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06C469C-2285-4526-8BB7-5B4FD19CFCA8}" type="parTrans" cxnId="{AD191D4D-0C2B-43D6-8003-60BE90A63059}">
      <dgm:prSet/>
      <dgm:spPr/>
      <dgm:t>
        <a:bodyPr/>
        <a:lstStyle/>
        <a:p>
          <a:pPr algn="ctr"/>
          <a:endParaRPr lang="en-US"/>
        </a:p>
      </dgm:t>
    </dgm:pt>
    <dgm:pt modelId="{EFB2DE1B-9874-4D2F-9F75-9E98205C1AB4}" type="sibTrans" cxnId="{AD191D4D-0C2B-43D6-8003-60BE90A6305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C2D20D5-EEF9-415E-BF54-514611D5C19B}">
      <dgm:prSet phldrT="[Text]"/>
      <dgm:spPr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AC7F9674-94BB-49EA-9C9B-A635A186FB46}" type="parTrans" cxnId="{0045C5FA-A0A3-4405-B828-95004680E923}">
      <dgm:prSet/>
      <dgm:spPr/>
      <dgm:t>
        <a:bodyPr/>
        <a:lstStyle/>
        <a:p>
          <a:pPr algn="ctr"/>
          <a:endParaRPr lang="en-US"/>
        </a:p>
      </dgm:t>
    </dgm:pt>
    <dgm:pt modelId="{AB5B281D-8B77-436D-ADF4-5F59E95A70E1}" type="sibTrans" cxnId="{0045C5FA-A0A3-4405-B828-95004680E923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4585E0A-1597-4313-B910-68E631CD806D}">
      <dgm:prSet phldrT="[Text]"/>
      <dgm:spPr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0EE21B0C-0A02-4308-B1E8-C8BD155A4190}" type="parTrans" cxnId="{C5FFF04D-18A3-4A33-A142-BDCBAE8A744A}">
      <dgm:prSet/>
      <dgm:spPr/>
      <dgm:t>
        <a:bodyPr/>
        <a:lstStyle/>
        <a:p>
          <a:pPr algn="ctr"/>
          <a:endParaRPr lang="en-US"/>
        </a:p>
      </dgm:t>
    </dgm:pt>
    <dgm:pt modelId="{6F3175AA-5571-4970-B934-3ADBB54A3C74}" type="sibTrans" cxnId="{C5FFF04D-18A3-4A33-A142-BDCBAE8A744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312A3B3A-52F2-427D-9A43-20F6C5EB9741}">
      <dgm:prSet phldrT="[Text]"/>
      <dgm:spPr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DA59B36-A6F9-4F9D-BA6E-042CF5C0E09A}" type="parTrans" cxnId="{00275E96-52BB-4CAD-9C3D-FBED57C5CB7A}">
      <dgm:prSet/>
      <dgm:spPr/>
      <dgm:t>
        <a:bodyPr/>
        <a:lstStyle/>
        <a:p>
          <a:pPr algn="ctr"/>
          <a:endParaRPr lang="en-US"/>
        </a:p>
      </dgm:t>
    </dgm:pt>
    <dgm:pt modelId="{110BA9D4-6872-4D7D-995F-AD069B1912E6}" type="sibTrans" cxnId="{00275E96-52BB-4CAD-9C3D-FBED57C5CB7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2E06535-D5AE-4763-A043-7F9786660F3E}">
      <dgm:prSet phldrT="[Text]"/>
      <dgm:spPr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7D680CA0-9783-4058-8049-47107E662A7E}" type="parTrans" cxnId="{55806C90-A8DE-44A1-B88C-79086589C222}">
      <dgm:prSet/>
      <dgm:spPr/>
      <dgm:t>
        <a:bodyPr/>
        <a:lstStyle/>
        <a:p>
          <a:pPr algn="ctr"/>
          <a:endParaRPr lang="en-US"/>
        </a:p>
      </dgm:t>
    </dgm:pt>
    <dgm:pt modelId="{8D3CF0AE-6559-40C1-8C01-397C66A18C70}" type="sibTrans" cxnId="{55806C90-A8DE-44A1-B88C-79086589C22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BEF20EE-0352-42BD-A15A-C45754388133}">
      <dgm:prSet phldrT="[Text]"/>
      <dgm:spPr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4805427-0DEF-42F8-B5CD-38933C63C27A}" type="parTrans" cxnId="{D20F8897-1C56-4F46-83D1-0BAF6CF6AB74}">
      <dgm:prSet/>
      <dgm:spPr/>
      <dgm:t>
        <a:bodyPr/>
        <a:lstStyle/>
        <a:p>
          <a:pPr algn="ctr"/>
          <a:endParaRPr lang="en-US"/>
        </a:p>
      </dgm:t>
    </dgm:pt>
    <dgm:pt modelId="{4819BC27-F53A-4BB6-A22A-186B445DB90B}" type="sibTrans" cxnId="{D20F8897-1C56-4F46-83D1-0BAF6CF6AB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04DE96FE-1DF3-47BB-B15D-133BE6E543C2}">
      <dgm:prSet phldrT="[Text]"/>
      <dgm:spPr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C8C7A7DE-DCBB-462F-B7C8-ABFBD2AEBC7C}" type="parTrans" cxnId="{B57F2783-A58E-4345-A860-2168BC08FD0D}">
      <dgm:prSet/>
      <dgm:spPr/>
      <dgm:t>
        <a:bodyPr/>
        <a:lstStyle/>
        <a:p>
          <a:pPr algn="ctr"/>
          <a:endParaRPr lang="en-US"/>
        </a:p>
      </dgm:t>
    </dgm:pt>
    <dgm:pt modelId="{987C2469-F192-4188-963C-CBCD84F741A0}" type="sibTrans" cxnId="{B57F2783-A58E-4345-A860-2168BC08FD0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DFFB9E0-7814-4257-A8D2-40B1E586B9A5}">
      <dgm:prSet phldrT="[Text]"/>
      <dgm:spPr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08F80BC-63D3-4841-8C60-6EDF06DC0F71}" type="parTrans" cxnId="{E71BBEEE-2828-4D52-913C-06381B217DBB}">
      <dgm:prSet/>
      <dgm:spPr/>
      <dgm:t>
        <a:bodyPr/>
        <a:lstStyle/>
        <a:p>
          <a:pPr algn="ctr"/>
          <a:endParaRPr lang="en-US"/>
        </a:p>
      </dgm:t>
    </dgm:pt>
    <dgm:pt modelId="{322BBF8C-951E-4F79-8D7F-7CE565D43C58}" type="sibTrans" cxnId="{E71BBEEE-2828-4D52-913C-06381B217DBB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3AC7B6E6-FE68-4D54-95C9-5885F9E53CF4}">
      <dgm:prSet phldrT="[Text]"/>
      <dgm:spPr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403FCBC-3F16-493D-A6B4-8A5DDFA35301}" type="parTrans" cxnId="{8B81D501-71A0-49A7-BA2B-32D63AA10B51}">
      <dgm:prSet/>
      <dgm:spPr/>
      <dgm:t>
        <a:bodyPr/>
        <a:lstStyle/>
        <a:p>
          <a:pPr algn="ctr"/>
          <a:endParaRPr lang="en-US"/>
        </a:p>
      </dgm:t>
    </dgm:pt>
    <dgm:pt modelId="{820C54E4-9E93-4BBB-828B-C55E494C12ED}" type="sibTrans" cxnId="{8B81D501-71A0-49A7-BA2B-32D63AA10B5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71DEC36F-61DF-41A3-A420-F43F3D322EB0}">
      <dgm:prSet phldrT="[Text]"/>
      <dgm:spPr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C515E76-8584-4CD6-AED0-5952789EB1CD}" type="parTrans" cxnId="{40C9A34C-BD07-40B8-B1D5-122B1CC94DC9}">
      <dgm:prSet/>
      <dgm:spPr/>
      <dgm:t>
        <a:bodyPr/>
        <a:lstStyle/>
        <a:p>
          <a:pPr algn="ctr"/>
          <a:endParaRPr lang="en-US"/>
        </a:p>
      </dgm:t>
    </dgm:pt>
    <dgm:pt modelId="{B15E14E4-33BA-41B9-8BE5-A3542AC57591}" type="sibTrans" cxnId="{40C9A34C-BD07-40B8-B1D5-122B1CC94DC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51A9669-CB79-4EC4-AE71-8823D590F60F}">
      <dgm:prSet phldrT="[Text]"/>
      <dgm:spPr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7DF13988-949F-4B3A-BA74-6C3C29689E55}" type="parTrans" cxnId="{88DD9D10-4D17-4492-AD06-3980146452E2}">
      <dgm:prSet/>
      <dgm:spPr/>
      <dgm:t>
        <a:bodyPr/>
        <a:lstStyle/>
        <a:p>
          <a:pPr algn="ctr"/>
          <a:endParaRPr lang="en-US"/>
        </a:p>
      </dgm:t>
    </dgm:pt>
    <dgm:pt modelId="{E33C4ED6-17FC-441D-A9FA-6752EAE6D74A}" type="sibTrans" cxnId="{88DD9D10-4D17-4492-AD06-3980146452E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FC17217-A95B-4897-880D-FBBE9C3D1E3C}">
      <dgm:prSet phldrT="[Text]"/>
      <dgm:spPr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C49096C-CA9F-4EB1-88EF-D9A1013A4FB9}" type="parTrans" cxnId="{7207A991-ECF7-4C7A-9287-832F7554DD74}">
      <dgm:prSet/>
      <dgm:spPr/>
      <dgm:t>
        <a:bodyPr/>
        <a:lstStyle/>
        <a:p>
          <a:pPr algn="ctr"/>
          <a:endParaRPr lang="en-US"/>
        </a:p>
      </dgm:t>
    </dgm:pt>
    <dgm:pt modelId="{3FF03EBD-7009-4D58-B92E-220405D8D0E7}" type="sibTrans" cxnId="{7207A991-ECF7-4C7A-9287-832F7554DD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14CC8E6F-D1C8-4E1C-A48A-111711A27A97}">
      <dgm:prSet phldrT="[Text]"/>
      <dgm:spPr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3142ACD-F501-404E-98D1-7099A7AADFAA}" type="parTrans" cxnId="{2BF38B7C-AEAC-402F-A45B-9E9850DF7721}">
      <dgm:prSet/>
      <dgm:spPr/>
      <dgm:t>
        <a:bodyPr/>
        <a:lstStyle/>
        <a:p>
          <a:pPr algn="ctr"/>
          <a:endParaRPr lang="en-US"/>
        </a:p>
      </dgm:t>
    </dgm:pt>
    <dgm:pt modelId="{6DB7B034-026C-4CA5-96B5-D3EB729ED15B}" type="sibTrans" cxnId="{2BF38B7C-AEAC-402F-A45B-9E9850DF772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>
            <a:ln>
              <a:noFill/>
            </a:ln>
          </a:endParaRPr>
        </a:p>
      </dgm:t>
    </dgm:pt>
    <dgm:pt modelId="{06FC3EA8-00BA-4BCE-8F31-81E5C6153284}">
      <dgm:prSet phldrT="[Text]"/>
      <dgm:spPr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EA701E1-CF4F-48FE-8719-1BAA3CE4C85B}" type="sibTrans" cxnId="{17FB161C-74DB-400F-BFF0-0E7009D98772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A7745C8-A1DC-4560-A702-A1A39030CDE7}" type="parTrans" cxnId="{17FB161C-74DB-400F-BFF0-0E7009D98772}">
      <dgm:prSet/>
      <dgm:spPr/>
      <dgm:t>
        <a:bodyPr/>
        <a:lstStyle/>
        <a:p>
          <a:pPr algn="ctr"/>
          <a:endParaRPr lang="en-US"/>
        </a:p>
      </dgm:t>
    </dgm:pt>
    <dgm:pt modelId="{25C18089-24B1-4057-9D1F-27304521E036}">
      <dgm:prSet phldrT="[Text]"/>
      <dgm:spPr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6218565-394F-4194-959F-A2A1C549DD84}" type="parTrans" cxnId="{21EBB52F-BAC3-4110-BC23-A7B02DBBFEAC}">
      <dgm:prSet/>
      <dgm:spPr/>
      <dgm:t>
        <a:bodyPr/>
        <a:lstStyle/>
        <a:p>
          <a:endParaRPr lang="en-US"/>
        </a:p>
      </dgm:t>
    </dgm:pt>
    <dgm:pt modelId="{711C47B1-887E-4999-9C49-850E2EE41825}" type="sibTrans" cxnId="{21EBB52F-BAC3-4110-BC23-A7B02DBBFEAC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FE21B78-1EFA-48C0-81CA-9551E1BE13CC}">
      <dgm:prSet phldrT="[Text]"/>
      <dgm:spPr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5D718598-F6C6-4F66-B087-49DBECB940F4}" type="parTrans" cxnId="{70711017-5397-48AE-B143-55807AE9A95B}">
      <dgm:prSet/>
      <dgm:spPr/>
      <dgm:t>
        <a:bodyPr/>
        <a:lstStyle/>
        <a:p>
          <a:endParaRPr lang="en-US"/>
        </a:p>
      </dgm:t>
    </dgm:pt>
    <dgm:pt modelId="{F108D404-4AA1-4D40-87E5-8ABF0E32F151}" type="sibTrans" cxnId="{70711017-5397-48AE-B143-55807AE9A95B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1D9D678-5AF6-44FA-AD59-FC33E90CA715}">
      <dgm:prSet phldrT="[Text]"/>
      <dgm:spPr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746C89F-F8F3-439D-882D-2D6306179AF4}" type="parTrans" cxnId="{8EC57A99-583A-4AF4-A7E1-5FB7E62A8AEE}">
      <dgm:prSet/>
      <dgm:spPr/>
      <dgm:t>
        <a:bodyPr/>
        <a:lstStyle/>
        <a:p>
          <a:endParaRPr lang="en-US"/>
        </a:p>
      </dgm:t>
    </dgm:pt>
    <dgm:pt modelId="{7D09B744-841D-4623-B3B1-5C1A64DAEEC3}" type="sibTrans" cxnId="{8EC57A99-583A-4AF4-A7E1-5FB7E62A8AE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2703F36-ECFA-48A3-B065-E408E7528154}">
      <dgm:prSet phldrT="[Text]"/>
      <dgm:spPr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92B0636-7944-4413-8005-72E8391021F0}" type="parTrans" cxnId="{9BB0F15A-7A46-4D97-9261-097BE71E2119}">
      <dgm:prSet/>
      <dgm:spPr/>
      <dgm:t>
        <a:bodyPr/>
        <a:lstStyle/>
        <a:p>
          <a:endParaRPr lang="en-US"/>
        </a:p>
      </dgm:t>
    </dgm:pt>
    <dgm:pt modelId="{FA10E7B6-C3C9-4C43-8C7D-9133F5326AB2}" type="sibTrans" cxnId="{9BB0F15A-7A46-4D97-9261-097BE71E211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33EDB5-EDE0-437C-8ACF-0B72C09BCAEB}">
      <dgm:prSet phldrT="[Text]"/>
      <dgm:spPr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B6A6E2C-486F-4168-BC06-A8A7E5356C93}" type="parTrans" cxnId="{148EB576-3CB2-4DC4-BC26-4AF176AF1A11}">
      <dgm:prSet/>
      <dgm:spPr/>
      <dgm:t>
        <a:bodyPr/>
        <a:lstStyle/>
        <a:p>
          <a:endParaRPr lang="en-US"/>
        </a:p>
      </dgm:t>
    </dgm:pt>
    <dgm:pt modelId="{29A5B5E1-524D-4389-961C-9FEC288D7A98}" type="sibTrans" cxnId="{148EB576-3CB2-4DC4-BC26-4AF176AF1A1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6447456-97EF-44C7-B8C0-40C23CC04136}" type="pres">
      <dgm:prSet presAssocID="{4CC74C95-C574-4A80-82D5-76DA056B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CCB7BB-D8EC-4B2A-B9C9-82F1D9B52BE1}" type="pres">
      <dgm:prSet presAssocID="{06FC3EA8-00BA-4BCE-8F31-81E5C6153284}" presName="node" presStyleLbl="node1" presStyleIdx="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2B71335-A300-4283-B70A-9DD8D06EC013}" type="pres">
      <dgm:prSet presAssocID="{06FC3EA8-00BA-4BCE-8F31-81E5C6153284}" presName="spNode" presStyleCnt="0"/>
      <dgm:spPr/>
    </dgm:pt>
    <dgm:pt modelId="{D50BD226-8D9F-4EFC-A82D-2281B78786B8}" type="pres">
      <dgm:prSet presAssocID="{1EA701E1-CF4F-48FE-8719-1BAA3CE4C85B}" presName="sibTrans" presStyleLbl="sibTrans1D1" presStyleIdx="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7DFFCE-CF82-4649-99E2-0D534B809A9D}" type="pres">
      <dgm:prSet presAssocID="{4FE21B78-1EFA-48C0-81CA-9551E1BE13CC}" presName="node" presStyleLbl="node1" presStyleIdx="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65DAC6-6788-4496-AAA1-B8A4F3DB0CE6}" type="pres">
      <dgm:prSet presAssocID="{4FE21B78-1EFA-48C0-81CA-9551E1BE13CC}" presName="spNode" presStyleCnt="0"/>
      <dgm:spPr/>
    </dgm:pt>
    <dgm:pt modelId="{D1AF73EB-6C88-4C21-B68B-D079996949C9}" type="pres">
      <dgm:prSet presAssocID="{F108D404-4AA1-4D40-87E5-8ABF0E32F151}" presName="sibTrans" presStyleLbl="sibTrans1D1" presStyleIdx="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B4C93D-9536-43AB-8F55-BBFD93F3394B}" type="pres">
      <dgm:prSet presAssocID="{817878DB-5A88-4543-9C10-A3B09F021237}" presName="node" presStyleLbl="node1" presStyleIdx="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B38B44-9C14-438F-9F47-993846843AB3}" type="pres">
      <dgm:prSet presAssocID="{817878DB-5A88-4543-9C10-A3B09F021237}" presName="spNode" presStyleCnt="0"/>
      <dgm:spPr/>
    </dgm:pt>
    <dgm:pt modelId="{75436F29-2601-455F-A472-190FDE6A56F7}" type="pres">
      <dgm:prSet presAssocID="{88A9FA2E-3D0C-455E-BB2A-0778C4481D84}" presName="sibTrans" presStyleLbl="sibTrans1D1" presStyleIdx="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66F067-6BB5-4E37-8537-9320203BDAB7}" type="pres">
      <dgm:prSet presAssocID="{F5CFAFF9-0689-404D-8161-3C8455A6F80D}" presName="node" presStyleLbl="node1" presStyleIdx="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8E464-73F6-4AFC-8E13-73C4FBAF32BF}" type="pres">
      <dgm:prSet presAssocID="{F5CFAFF9-0689-404D-8161-3C8455A6F80D}" presName="spNode" presStyleCnt="0"/>
      <dgm:spPr/>
    </dgm:pt>
    <dgm:pt modelId="{946C530E-E71D-47DA-9089-1B924649906E}" type="pres">
      <dgm:prSet presAssocID="{A35EDF48-69B3-4A8B-BD2A-CF1CED9BF22E}" presName="sibTrans" presStyleLbl="sibTrans1D1" presStyleIdx="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700AE5-A212-4492-8327-08420D1D0C6E}" type="pres">
      <dgm:prSet presAssocID="{623D787E-0650-4FF2-9FA4-8CB8BF034097}" presName="node" presStyleLbl="node1" presStyleIdx="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5B3622-69BB-49B6-B7B7-CCC94BC6DF1D}" type="pres">
      <dgm:prSet presAssocID="{623D787E-0650-4FF2-9FA4-8CB8BF034097}" presName="spNode" presStyleCnt="0"/>
      <dgm:spPr/>
    </dgm:pt>
    <dgm:pt modelId="{4CAB2CAB-B552-458E-8F47-4BD1F92C0388}" type="pres">
      <dgm:prSet presAssocID="{F51E2A5A-EC88-40E1-B808-FA4920F77559}" presName="sibTrans" presStyleLbl="sibTrans1D1" presStyleIdx="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EF6F60-91D8-4345-B296-69C57BF0907E}" type="pres">
      <dgm:prSet presAssocID="{BDE45669-810C-4E4D-89B0-6D9590A6A4D1}" presName="node" presStyleLbl="node1" presStyleIdx="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5D435A-AE2B-4143-AF7C-821D9569BED6}" type="pres">
      <dgm:prSet presAssocID="{BDE45669-810C-4E4D-89B0-6D9590A6A4D1}" presName="spNode" presStyleCnt="0"/>
      <dgm:spPr/>
    </dgm:pt>
    <dgm:pt modelId="{2BCA2D94-CA25-436C-BF99-D6AB17D3ACE6}" type="pres">
      <dgm:prSet presAssocID="{F4AECAE5-275A-43EF-A03B-D60A238C3723}" presName="sibTrans" presStyleLbl="sibTrans1D1" presStyleIdx="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C085B6-C98A-4A3E-BE4D-F8380033463A}" type="pres">
      <dgm:prSet presAssocID="{A2F2D5FE-1774-42B9-8015-5ED7F3786DDA}" presName="node" presStyleLbl="node1" presStyleIdx="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4E27F-EE6F-43BE-B69F-3D8D6C930E2D}" type="pres">
      <dgm:prSet presAssocID="{A2F2D5FE-1774-42B9-8015-5ED7F3786DDA}" presName="spNode" presStyleCnt="0"/>
      <dgm:spPr/>
    </dgm:pt>
    <dgm:pt modelId="{F4D92EAA-E19E-45BE-9666-CC4BDDAF0D3D}" type="pres">
      <dgm:prSet presAssocID="{E197BE3D-980D-453F-B492-E6AE09411B3C}" presName="sibTrans" presStyleLbl="sibTrans1D1" presStyleIdx="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AD313F-C20C-4464-80B0-4EA653040AE3}" type="pres">
      <dgm:prSet presAssocID="{8D0DE25B-5FB7-4E68-BB37-E6AC78A70378}" presName="node" presStyleLbl="node1" presStyleIdx="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3A05D9-ABA4-44EE-AFD8-47FE31808B89}" type="pres">
      <dgm:prSet presAssocID="{8D0DE25B-5FB7-4E68-BB37-E6AC78A70378}" presName="spNode" presStyleCnt="0"/>
      <dgm:spPr/>
    </dgm:pt>
    <dgm:pt modelId="{475B075E-F5DE-4049-9FE3-DA6834EB6959}" type="pres">
      <dgm:prSet presAssocID="{727B1F37-2D61-483A-843F-3CC049E239F2}" presName="sibTrans" presStyleLbl="sibTrans1D1" presStyleIdx="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804ABC-2AD0-4BBE-B816-95535F1B7910}" type="pres">
      <dgm:prSet presAssocID="{410F6A65-1010-4A85-85F1-985AAF0E4753}" presName="node" presStyleLbl="node1" presStyleIdx="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48DED9-A07A-41A9-9C63-7A774EEFEC48}" type="pres">
      <dgm:prSet presAssocID="{410F6A65-1010-4A85-85F1-985AAF0E4753}" presName="spNode" presStyleCnt="0"/>
      <dgm:spPr/>
    </dgm:pt>
    <dgm:pt modelId="{8C0D0BB4-E35C-4D5E-85F1-B541467FAD8A}" type="pres">
      <dgm:prSet presAssocID="{CEE841C5-EFC3-4B4D-BAA7-2328552C3025}" presName="sibTrans" presStyleLbl="sibTrans1D1" presStyleIdx="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CDBC7F-65FA-4F44-9614-B152737B9B62}" type="pres">
      <dgm:prSet presAssocID="{165E75FB-DFAA-4489-881E-B7C9EB8B3B00}" presName="node" presStyleLbl="node1" presStyleIdx="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40ABF6-6FDB-41E9-A22E-B3809181FF01}" type="pres">
      <dgm:prSet presAssocID="{165E75FB-DFAA-4489-881E-B7C9EB8B3B00}" presName="spNode" presStyleCnt="0"/>
      <dgm:spPr/>
    </dgm:pt>
    <dgm:pt modelId="{9BA14977-EF86-4A0C-8BDF-AC120985F1AE}" type="pres">
      <dgm:prSet presAssocID="{29B3B293-0328-44F9-9DC4-11C1DE2C5AD5}" presName="sibTrans" presStyleLbl="sibTrans1D1" presStyleIdx="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B0FBBE-A921-4E26-B5CB-343024DC1CB0}" type="pres">
      <dgm:prSet presAssocID="{F9609263-7203-4129-B25B-7CEF36CB4ABC}" presName="node" presStyleLbl="node1" presStyleIdx="1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F77CA8-AA4B-4DC6-BBFB-0E46D232B521}" type="pres">
      <dgm:prSet presAssocID="{F9609263-7203-4129-B25B-7CEF36CB4ABC}" presName="spNode" presStyleCnt="0"/>
      <dgm:spPr/>
    </dgm:pt>
    <dgm:pt modelId="{27554E57-49A1-4CA5-AD84-A1E21BD14B38}" type="pres">
      <dgm:prSet presAssocID="{B918210E-6348-4CD4-B73E-496B5C35EB3E}" presName="sibTrans" presStyleLbl="sibTrans1D1" presStyleIdx="1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416255-397E-437C-B7D3-B18266FAD98B}" type="pres">
      <dgm:prSet presAssocID="{E5705AE1-F234-4913-B0FF-97AB2BE6EE6A}" presName="node" presStyleLbl="node1" presStyleIdx="1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623E8-6106-4059-AD88-72A8E00C9042}" type="pres">
      <dgm:prSet presAssocID="{E5705AE1-F234-4913-B0FF-97AB2BE6EE6A}" presName="spNode" presStyleCnt="0"/>
      <dgm:spPr/>
    </dgm:pt>
    <dgm:pt modelId="{8C1DFA84-853D-434D-8854-0833AA2FBAB8}" type="pres">
      <dgm:prSet presAssocID="{E7BD03AD-D8FC-4C71-8D9A-628DFD0B402F}" presName="sibTrans" presStyleLbl="sibTrans1D1" presStyleIdx="1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D761E-E49E-439A-9A2A-0ED96E72ABD9}" type="pres">
      <dgm:prSet presAssocID="{DEF8A807-429A-4FF5-8177-38A39A580133}" presName="node" presStyleLbl="node1" presStyleIdx="1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DF5F01-7682-472F-85AF-203FDE381A04}" type="pres">
      <dgm:prSet presAssocID="{DEF8A807-429A-4FF5-8177-38A39A580133}" presName="spNode" presStyleCnt="0"/>
      <dgm:spPr/>
    </dgm:pt>
    <dgm:pt modelId="{B4C7B276-46D0-414E-80AB-1237D70392E4}" type="pres">
      <dgm:prSet presAssocID="{5106E9CE-CD4B-4F38-BA39-4CC22EB98EAB}" presName="sibTrans" presStyleLbl="sibTrans1D1" presStyleIdx="1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D5CB4C-A613-4654-8771-450F0CFCA55D}" type="pres">
      <dgm:prSet presAssocID="{BF076142-190C-43FA-9F9C-1DFC9FD9E663}" presName="node" presStyleLbl="node1" presStyleIdx="1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40D191-706C-40E8-9559-4023FD8E346E}" type="pres">
      <dgm:prSet presAssocID="{BF076142-190C-43FA-9F9C-1DFC9FD9E663}" presName="spNode" presStyleCnt="0"/>
      <dgm:spPr/>
    </dgm:pt>
    <dgm:pt modelId="{96C08B4E-88E8-44AE-8876-129F989D5105}" type="pres">
      <dgm:prSet presAssocID="{C4C4F648-019F-4370-BEC3-35E6EFC115AC}" presName="sibTrans" presStyleLbl="sibTrans1D1" presStyleIdx="1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C4C7E0-FBC7-4931-B9A7-9CEC294B838D}" type="pres">
      <dgm:prSet presAssocID="{00FF0F84-6121-4BF8-8807-20288999539A}" presName="node" presStyleLbl="node1" presStyleIdx="1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E8C8BC-2E6F-4327-9294-FB6781B15428}" type="pres">
      <dgm:prSet presAssocID="{00FF0F84-6121-4BF8-8807-20288999539A}" presName="spNode" presStyleCnt="0"/>
      <dgm:spPr/>
    </dgm:pt>
    <dgm:pt modelId="{5E9B62FB-4BCA-4008-A6CC-2C748726148B}" type="pres">
      <dgm:prSet presAssocID="{75BD11C2-7739-4722-909B-04403777F832}" presName="sibTrans" presStyleLbl="sibTrans1D1" presStyleIdx="1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40AB61-7D5C-4909-BE80-B95703882AB4}" type="pres">
      <dgm:prSet presAssocID="{57D54B50-55CD-499E-B81E-48F676A86831}" presName="node" presStyleLbl="node1" presStyleIdx="1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757CCB-D575-4FCF-9322-6F39162438E0}" type="pres">
      <dgm:prSet presAssocID="{57D54B50-55CD-499E-B81E-48F676A86831}" presName="spNode" presStyleCnt="0"/>
      <dgm:spPr/>
    </dgm:pt>
    <dgm:pt modelId="{0FAE7F47-50F9-4D36-88CF-73DE4A670A04}" type="pres">
      <dgm:prSet presAssocID="{6F9E11CF-3CD6-4771-98A5-E50D4F9DD946}" presName="sibTrans" presStyleLbl="sibTrans1D1" presStyleIdx="1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1D5E55-F44D-4125-B17A-907580F98840}" type="pres">
      <dgm:prSet presAssocID="{C6117268-AA34-4A9B-BB1D-8C4AE6CE74B6}" presName="node" presStyleLbl="node1" presStyleIdx="1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DE105-68D6-4FB9-A0B7-AC5E21B1FE9F}" type="pres">
      <dgm:prSet presAssocID="{C6117268-AA34-4A9B-BB1D-8C4AE6CE74B6}" presName="spNode" presStyleCnt="0"/>
      <dgm:spPr/>
    </dgm:pt>
    <dgm:pt modelId="{DF5BB38F-4915-4A11-8ACB-A655460D1B91}" type="pres">
      <dgm:prSet presAssocID="{1AED657A-09A4-46E2-99AB-34D5A44ACEF8}" presName="sibTrans" presStyleLbl="sibTrans1D1" presStyleIdx="1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0B6273-4F70-40D8-8024-FDDAF0646AFD}" type="pres">
      <dgm:prSet presAssocID="{F87E96D2-01A4-4F4F-9F84-27DFEEB6F68B}" presName="node" presStyleLbl="node1" presStyleIdx="1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33BE94-7BDB-425E-BF63-BCA173491277}" type="pres">
      <dgm:prSet presAssocID="{F87E96D2-01A4-4F4F-9F84-27DFEEB6F68B}" presName="spNode" presStyleCnt="0"/>
      <dgm:spPr/>
    </dgm:pt>
    <dgm:pt modelId="{2F0F8289-E995-4064-858E-059D87C1E9DF}" type="pres">
      <dgm:prSet presAssocID="{F3AF2073-19F0-499F-A486-2635671369C7}" presName="sibTrans" presStyleLbl="sibTrans1D1" presStyleIdx="1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01FF2-0424-4FF4-8D94-F4C8265F61ED}" type="pres">
      <dgm:prSet presAssocID="{AACB506D-120A-4E01-B3B2-7F8CBDFC0EAC}" presName="node" presStyleLbl="node1" presStyleIdx="1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86C46C-7D78-42F5-AF3F-BF9772F0CC0A}" type="pres">
      <dgm:prSet presAssocID="{AACB506D-120A-4E01-B3B2-7F8CBDFC0EAC}" presName="spNode" presStyleCnt="0"/>
      <dgm:spPr/>
    </dgm:pt>
    <dgm:pt modelId="{1451CB43-B41A-45CF-B8EF-A745EC3748CC}" type="pres">
      <dgm:prSet presAssocID="{AD8C0AD9-F4B9-4BB2-BBFF-1A1D092ED2FD}" presName="sibTrans" presStyleLbl="sibTrans1D1" presStyleIdx="1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BF6E3E-C532-4C63-B2AD-CB71E9D0F83F}" type="pres">
      <dgm:prSet presAssocID="{5D4DB138-597F-4647-A128-6FA8227EC55F}" presName="node" presStyleLbl="node1" presStyleIdx="1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F6AA2F-CC81-4DBC-A917-7B595E7A6A94}" type="pres">
      <dgm:prSet presAssocID="{5D4DB138-597F-4647-A128-6FA8227EC55F}" presName="spNode" presStyleCnt="0"/>
      <dgm:spPr/>
    </dgm:pt>
    <dgm:pt modelId="{65DB642B-7B10-4D87-A69E-AD65BCBB5E3A}" type="pres">
      <dgm:prSet presAssocID="{EFB2DE1B-9874-4D2F-9F75-9E98205C1AB4}" presName="sibTrans" presStyleLbl="sibTrans1D1" presStyleIdx="1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509BDE-BA85-414C-8985-4E5AD072934F}" type="pres">
      <dgm:prSet presAssocID="{51D9D678-5AF6-44FA-AD59-FC33E90CA715}" presName="node" presStyleLbl="node1" presStyleIdx="2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FD745B-B37F-4DC8-B09C-20DCDF1D5EAD}" type="pres">
      <dgm:prSet presAssocID="{51D9D678-5AF6-44FA-AD59-FC33E90CA715}" presName="spNode" presStyleCnt="0"/>
      <dgm:spPr/>
    </dgm:pt>
    <dgm:pt modelId="{97CA39DD-9329-4C14-BA15-101BF368DE57}" type="pres">
      <dgm:prSet presAssocID="{7D09B744-841D-4623-B3B1-5C1A64DAEEC3}" presName="sibTrans" presStyleLbl="sibTrans1D1" presStyleIdx="20" presStyleCnt="38" custScaleX="1841474" custScaleY="1937120"/>
      <dgm:spPr/>
      <dgm:t>
        <a:bodyPr/>
        <a:lstStyle/>
        <a:p>
          <a:endParaRPr lang="en-US"/>
        </a:p>
      </dgm:t>
    </dgm:pt>
    <dgm:pt modelId="{D508D8FC-CDF2-4DEA-86BD-9C9798053DCB}" type="pres">
      <dgm:prSet presAssocID="{4C2D20D5-EEF9-415E-BF54-514611D5C19B}" presName="node" presStyleLbl="node1" presStyleIdx="2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56343-2457-4C82-BEE8-06A057D02E1D}" type="pres">
      <dgm:prSet presAssocID="{4C2D20D5-EEF9-415E-BF54-514611D5C19B}" presName="spNode" presStyleCnt="0"/>
      <dgm:spPr/>
    </dgm:pt>
    <dgm:pt modelId="{D55B6D8B-25E6-4454-9D5A-FCAE75716B6D}" type="pres">
      <dgm:prSet presAssocID="{AB5B281D-8B77-436D-ADF4-5F59E95A70E1}" presName="sibTrans" presStyleLbl="sibTrans1D1" presStyleIdx="2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12C3D4-BD56-4313-A852-1AF03BF2C677}" type="pres">
      <dgm:prSet presAssocID="{B4585E0A-1597-4313-B910-68E631CD806D}" presName="node" presStyleLbl="node1" presStyleIdx="2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15F187-2E78-4D3A-965B-4AC2EF7FF435}" type="pres">
      <dgm:prSet presAssocID="{B4585E0A-1597-4313-B910-68E631CD806D}" presName="spNode" presStyleCnt="0"/>
      <dgm:spPr/>
    </dgm:pt>
    <dgm:pt modelId="{5865CBD9-63AD-4BE8-A468-7642B6FDC828}" type="pres">
      <dgm:prSet presAssocID="{6F3175AA-5571-4970-B934-3ADBB54A3C74}" presName="sibTrans" presStyleLbl="sibTrans1D1" presStyleIdx="2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14B5AE-C08B-470F-A100-424CF931A992}" type="pres">
      <dgm:prSet presAssocID="{312A3B3A-52F2-427D-9A43-20F6C5EB9741}" presName="node" presStyleLbl="node1" presStyleIdx="2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0B6A41-26B5-4767-914A-A8418220B1BA}" type="pres">
      <dgm:prSet presAssocID="{312A3B3A-52F2-427D-9A43-20F6C5EB9741}" presName="spNode" presStyleCnt="0"/>
      <dgm:spPr/>
    </dgm:pt>
    <dgm:pt modelId="{18F30FE6-66C1-4970-8BB2-6F2D44C6FF75}" type="pres">
      <dgm:prSet presAssocID="{110BA9D4-6872-4D7D-995F-AD069B1912E6}" presName="sibTrans" presStyleLbl="sibTrans1D1" presStyleIdx="2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BD26E0-9D13-494B-AA92-E4DB20AEC8D2}" type="pres">
      <dgm:prSet presAssocID="{D2E06535-D5AE-4763-A043-7F9786660F3E}" presName="node" presStyleLbl="node1" presStyleIdx="2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A85DE6-95D6-47DD-BBF1-9091EA2FDF18}" type="pres">
      <dgm:prSet presAssocID="{D2E06535-D5AE-4763-A043-7F9786660F3E}" presName="spNode" presStyleCnt="0"/>
      <dgm:spPr/>
    </dgm:pt>
    <dgm:pt modelId="{9A42BEC3-A980-4B41-B4E9-4153A06535C8}" type="pres">
      <dgm:prSet presAssocID="{8D3CF0AE-6559-40C1-8C01-397C66A18C70}" presName="sibTrans" presStyleLbl="sibTrans1D1" presStyleIdx="2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78AA2-2A5A-42F3-BE0B-ABFB25702F48}" type="pres">
      <dgm:prSet presAssocID="{DBEF20EE-0352-42BD-A15A-C45754388133}" presName="node" presStyleLbl="node1" presStyleIdx="2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37642E-C3C5-4A1D-8B72-2086BFE8155D}" type="pres">
      <dgm:prSet presAssocID="{DBEF20EE-0352-42BD-A15A-C45754388133}" presName="spNode" presStyleCnt="0"/>
      <dgm:spPr/>
    </dgm:pt>
    <dgm:pt modelId="{2F90F1D2-8CC8-4ED8-BB48-23FCE1CB8435}" type="pres">
      <dgm:prSet presAssocID="{4819BC27-F53A-4BB6-A22A-186B445DB90B}" presName="sibTrans" presStyleLbl="sibTrans1D1" presStyleIdx="2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087255-C61A-44C7-A912-E8BFBFAEE0D5}" type="pres">
      <dgm:prSet presAssocID="{04DE96FE-1DF3-47BB-B15D-133BE6E543C2}" presName="node" presStyleLbl="node1" presStyleIdx="2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804E4-092E-40D5-A156-9A00303521CB}" type="pres">
      <dgm:prSet presAssocID="{04DE96FE-1DF3-47BB-B15D-133BE6E543C2}" presName="spNode" presStyleCnt="0"/>
      <dgm:spPr/>
    </dgm:pt>
    <dgm:pt modelId="{D4ED9A35-D9F2-4253-960C-D8396C93E035}" type="pres">
      <dgm:prSet presAssocID="{987C2469-F192-4188-963C-CBCD84F741A0}" presName="sibTrans" presStyleLbl="sibTrans1D1" presStyleIdx="2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CE9FD0-325E-4F78-A16B-5565A17B3833}" type="pres">
      <dgm:prSet presAssocID="{DDFFB9E0-7814-4257-A8D2-40B1E586B9A5}" presName="node" presStyleLbl="node1" presStyleIdx="2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558865-D6E0-4A9B-815F-F3ED81B2E010}" type="pres">
      <dgm:prSet presAssocID="{DDFFB9E0-7814-4257-A8D2-40B1E586B9A5}" presName="spNode" presStyleCnt="0"/>
      <dgm:spPr/>
    </dgm:pt>
    <dgm:pt modelId="{804CA461-87F1-4310-87D5-42B0F4A9E899}" type="pres">
      <dgm:prSet presAssocID="{322BBF8C-951E-4F79-8D7F-7CE565D43C58}" presName="sibTrans" presStyleLbl="sibTrans1D1" presStyleIdx="2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C39CB2-F9E1-4265-A00F-E52AE724380D}" type="pres">
      <dgm:prSet presAssocID="{3AC7B6E6-FE68-4D54-95C9-5885F9E53CF4}" presName="node" presStyleLbl="node1" presStyleIdx="2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E983CD-EB03-43A2-AA42-26A6E1289BB3}" type="pres">
      <dgm:prSet presAssocID="{3AC7B6E6-FE68-4D54-95C9-5885F9E53CF4}" presName="spNode" presStyleCnt="0"/>
      <dgm:spPr/>
    </dgm:pt>
    <dgm:pt modelId="{55CC45B7-8F3D-43FB-A48E-9EB941448D5F}" type="pres">
      <dgm:prSet presAssocID="{820C54E4-9E93-4BBB-828B-C55E494C12ED}" presName="sibTrans" presStyleLbl="sibTrans1D1" presStyleIdx="2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91E22D-960D-4584-A21C-2D9D37EC103A}" type="pres">
      <dgm:prSet presAssocID="{71DEC36F-61DF-41A3-A420-F43F3D322EB0}" presName="node" presStyleLbl="node1" presStyleIdx="2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007626-1242-4D53-876E-C37D32A08E95}" type="pres">
      <dgm:prSet presAssocID="{71DEC36F-61DF-41A3-A420-F43F3D322EB0}" presName="spNode" presStyleCnt="0"/>
      <dgm:spPr/>
    </dgm:pt>
    <dgm:pt modelId="{BAA7B965-CDBC-4DE7-807E-C8A9FA43808F}" type="pres">
      <dgm:prSet presAssocID="{B15E14E4-33BA-41B9-8BE5-A3542AC57591}" presName="sibTrans" presStyleLbl="sibTrans1D1" presStyleIdx="2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B08607-1633-4DE7-8541-3FD13AFA30F1}" type="pres">
      <dgm:prSet presAssocID="{D2703F36-ECFA-48A3-B065-E408E7528154}" presName="node" presStyleLbl="node1" presStyleIdx="3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436DBE-8FEE-4C5B-94B7-56FADC61725C}" type="pres">
      <dgm:prSet presAssocID="{D2703F36-ECFA-48A3-B065-E408E7528154}" presName="spNode" presStyleCnt="0"/>
      <dgm:spPr/>
    </dgm:pt>
    <dgm:pt modelId="{B3F6D538-B6E3-4691-BBD5-A76A16D1A1FA}" type="pres">
      <dgm:prSet presAssocID="{FA10E7B6-C3C9-4C43-8C7D-9133F5326AB2}" presName="sibTrans" presStyleLbl="sibTrans1D1" presStyleIdx="3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BD5439-9465-478C-8D68-9A9860697235}" type="pres">
      <dgm:prSet presAssocID="{1733EDB5-EDE0-437C-8ACF-0B72C09BCAEB}" presName="node" presStyleLbl="node1" presStyleIdx="3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5EF6D3C-E352-4DED-AABF-AE348EE2EDFE}" type="pres">
      <dgm:prSet presAssocID="{1733EDB5-EDE0-437C-8ACF-0B72C09BCAEB}" presName="spNode" presStyleCnt="0"/>
      <dgm:spPr/>
    </dgm:pt>
    <dgm:pt modelId="{15F0EA7D-83CB-40BA-939E-BCE4F284953F}" type="pres">
      <dgm:prSet presAssocID="{29A5B5E1-524D-4389-961C-9FEC288D7A98}" presName="sibTrans" presStyleLbl="sibTrans1D1" presStyleIdx="3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F1FEBF-948F-4BDB-88CF-456522C99845}" type="pres">
      <dgm:prSet presAssocID="{451A9669-CB79-4EC4-AE71-8823D590F60F}" presName="node" presStyleLbl="node1" presStyleIdx="3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1ED77E-53AE-4772-96DE-5583CDEB15F5}" type="pres">
      <dgm:prSet presAssocID="{451A9669-CB79-4EC4-AE71-8823D590F60F}" presName="spNode" presStyleCnt="0"/>
      <dgm:spPr/>
    </dgm:pt>
    <dgm:pt modelId="{4A39DB47-3202-44BC-AB61-1E51257C2B7B}" type="pres">
      <dgm:prSet presAssocID="{E33C4ED6-17FC-441D-A9FA-6752EAE6D74A}" presName="sibTrans" presStyleLbl="sibTrans1D1" presStyleIdx="3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7F9D98-DCFD-45EA-B441-F850F045728A}" type="pres">
      <dgm:prSet presAssocID="{AFC17217-A95B-4897-880D-FBBE9C3D1E3C}" presName="node" presStyleLbl="node1" presStyleIdx="3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E67AFA-A4F2-464D-98B0-B2E627B461B2}" type="pres">
      <dgm:prSet presAssocID="{AFC17217-A95B-4897-880D-FBBE9C3D1E3C}" presName="spNode" presStyleCnt="0"/>
      <dgm:spPr/>
    </dgm:pt>
    <dgm:pt modelId="{907351FB-846C-4553-87B0-D62736440050}" type="pres">
      <dgm:prSet presAssocID="{3FF03EBD-7009-4D58-B92E-220405D8D0E7}" presName="sibTrans" presStyleLbl="sibTrans1D1" presStyleIdx="3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EFBC43-A1A6-47F2-9F5F-63EA044679AC}" type="pres">
      <dgm:prSet presAssocID="{14CC8E6F-D1C8-4E1C-A48A-111711A27A97}" presName="node" presStyleLbl="node1" presStyleIdx="3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C10522-ACB3-45F8-B7F4-09178BEFC792}" type="pres">
      <dgm:prSet presAssocID="{14CC8E6F-D1C8-4E1C-A48A-111711A27A97}" presName="spNode" presStyleCnt="0"/>
      <dgm:spPr/>
    </dgm:pt>
    <dgm:pt modelId="{B45CDDA6-1122-42AD-931D-2B6484F7A8FE}" type="pres">
      <dgm:prSet presAssocID="{6DB7B034-026C-4CA5-96B5-D3EB729ED15B}" presName="sibTrans" presStyleLbl="sibTrans1D1" presStyleIdx="3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DC793F-D62B-4C8B-983C-4BE7325B757E}" type="pres">
      <dgm:prSet presAssocID="{FF61F479-4116-48CB-8A26-8C3D12308210}" presName="node" presStyleLbl="node1" presStyleIdx="3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0E8B51-5743-474B-9095-D25F72AFE511}" type="pres">
      <dgm:prSet presAssocID="{FF61F479-4116-48CB-8A26-8C3D12308210}" presName="spNode" presStyleCnt="0"/>
      <dgm:spPr/>
    </dgm:pt>
    <dgm:pt modelId="{DC28B037-43C0-4119-A2B9-884FAF11C515}" type="pres">
      <dgm:prSet presAssocID="{96EB63D0-372D-4E79-B6AD-863377108723}" presName="sibTrans" presStyleLbl="sibTrans1D1" presStyleIdx="3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B60770-9FC6-4FA0-872C-0604DE0FD390}" type="pres">
      <dgm:prSet presAssocID="{B60E3ABB-E149-46D9-B901-212F9D7AC468}" presName="node" presStyleLbl="node1" presStyleIdx="3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AF1968-86E7-4A0E-A760-DDD1DCEC3E74}" type="pres">
      <dgm:prSet presAssocID="{B60E3ABB-E149-46D9-B901-212F9D7AC468}" presName="spNode" presStyleCnt="0"/>
      <dgm:spPr/>
    </dgm:pt>
    <dgm:pt modelId="{E51946DF-9E64-4258-BC47-3EAC4A61DC30}" type="pres">
      <dgm:prSet presAssocID="{25D0412E-6FBA-461E-8002-0632491702FB}" presName="sibTrans" presStyleLbl="sibTrans1D1" presStyleIdx="3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CA3D02-7C0B-4386-A76B-BF11B6054C9E}" type="pres">
      <dgm:prSet presAssocID="{25C18089-24B1-4057-9D1F-27304521E036}" presName="node" presStyleLbl="node1" presStyleIdx="3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8123973-E62E-4517-B20D-87ADB0E7D8CB}" type="pres">
      <dgm:prSet presAssocID="{25C18089-24B1-4057-9D1F-27304521E036}" presName="spNode" presStyleCnt="0"/>
      <dgm:spPr/>
    </dgm:pt>
    <dgm:pt modelId="{A3A2FC02-2300-45E5-84AF-1A6112FFF297}" type="pres">
      <dgm:prSet presAssocID="{711C47B1-887E-4999-9C49-850E2EE41825}" presName="sibTrans" presStyleLbl="sibTrans1D1" presStyleIdx="3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A7177B0-4CC0-4051-BF78-DBE6DA5AD1F8}" srcId="{4CC74C95-C574-4A80-82D5-76DA056BE5D3}" destId="{A2F2D5FE-1774-42B9-8015-5ED7F3786DDA}" srcOrd="6" destOrd="0" parTransId="{39C8A086-9749-4574-92BF-38D4A7CB8767}" sibTransId="{E197BE3D-980D-453F-B492-E6AE09411B3C}"/>
    <dgm:cxn modelId="{B57F2783-A58E-4345-A860-2168BC08FD0D}" srcId="{4CC74C95-C574-4A80-82D5-76DA056BE5D3}" destId="{04DE96FE-1DF3-47BB-B15D-133BE6E543C2}" srcOrd="26" destOrd="0" parTransId="{C8C7A7DE-DCBB-462F-B7C8-ABFBD2AEBC7C}" sibTransId="{987C2469-F192-4188-963C-CBCD84F741A0}"/>
    <dgm:cxn modelId="{9B6BFBFA-5BAD-435F-B7EE-6B65215242D0}" srcId="{4CC74C95-C574-4A80-82D5-76DA056BE5D3}" destId="{FF61F479-4116-48CB-8A26-8C3D12308210}" srcOrd="35" destOrd="0" parTransId="{2BABAE00-0B8C-496E-9D3F-BF9EF6F8058F}" sibTransId="{96EB63D0-372D-4E79-B6AD-863377108723}"/>
    <dgm:cxn modelId="{409A696E-E278-4614-8CC4-CC645471F522}" type="presOf" srcId="{51D9D678-5AF6-44FA-AD59-FC33E90CA715}" destId="{26509BDE-BA85-414C-8985-4E5AD072934F}" srcOrd="0" destOrd="0" presId="urn:microsoft.com/office/officeart/2005/8/layout/cycle6"/>
    <dgm:cxn modelId="{AD191D4D-0C2B-43D6-8003-60BE90A63059}" srcId="{4CC74C95-C574-4A80-82D5-76DA056BE5D3}" destId="{5D4DB138-597F-4647-A128-6FA8227EC55F}" srcOrd="19" destOrd="0" parTransId="{606C469C-2285-4526-8BB7-5B4FD19CFCA8}" sibTransId="{EFB2DE1B-9874-4D2F-9F75-9E98205C1AB4}"/>
    <dgm:cxn modelId="{4987718C-8C2B-4191-BEE5-B86547B136A2}" srcId="{4CC74C95-C574-4A80-82D5-76DA056BE5D3}" destId="{E5705AE1-F234-4913-B0FF-97AB2BE6EE6A}" srcOrd="11" destOrd="0" parTransId="{CF3E9BFB-1563-4B09-9C43-90640F1A6A2E}" sibTransId="{E7BD03AD-D8FC-4C71-8D9A-628DFD0B402F}"/>
    <dgm:cxn modelId="{C10EB6C6-D334-4C45-9045-FAE0CA38E7D7}" type="presOf" srcId="{1EA701E1-CF4F-48FE-8719-1BAA3CE4C85B}" destId="{D50BD226-8D9F-4EFC-A82D-2281B78786B8}" srcOrd="0" destOrd="0" presId="urn:microsoft.com/office/officeart/2005/8/layout/cycle6"/>
    <dgm:cxn modelId="{AD119763-29FB-431A-A4C0-5951CEF5DD31}" type="presOf" srcId="{623D787E-0650-4FF2-9FA4-8CB8BF034097}" destId="{72700AE5-A212-4492-8327-08420D1D0C6E}" srcOrd="0" destOrd="0" presId="urn:microsoft.com/office/officeart/2005/8/layout/cycle6"/>
    <dgm:cxn modelId="{6A99F72E-8C14-4D40-9638-13B012C4D079}" srcId="{4CC74C95-C574-4A80-82D5-76DA056BE5D3}" destId="{623D787E-0650-4FF2-9FA4-8CB8BF034097}" srcOrd="4" destOrd="0" parTransId="{3710E7F4-D1D2-450C-862F-D117BB530A31}" sibTransId="{F51E2A5A-EC88-40E1-B808-FA4920F77559}"/>
    <dgm:cxn modelId="{4EAD303A-7F4A-4510-B4E5-FDE7539CF61F}" type="presOf" srcId="{DBEF20EE-0352-42BD-A15A-C45754388133}" destId="{5EE78AA2-2A5A-42F3-BE0B-ABFB25702F48}" srcOrd="0" destOrd="0" presId="urn:microsoft.com/office/officeart/2005/8/layout/cycle6"/>
    <dgm:cxn modelId="{BEA1C7FB-1137-4133-9676-B7E899D53CF2}" srcId="{4CC74C95-C574-4A80-82D5-76DA056BE5D3}" destId="{F5CFAFF9-0689-404D-8161-3C8455A6F80D}" srcOrd="3" destOrd="0" parTransId="{88533F8A-90B8-4A54-81EA-57168CBC3012}" sibTransId="{A35EDF48-69B3-4A8B-BD2A-CF1CED9BF22E}"/>
    <dgm:cxn modelId="{D2800022-3E4E-4ECB-84CF-282EA56EA9D2}" type="presOf" srcId="{820C54E4-9E93-4BBB-828B-C55E494C12ED}" destId="{55CC45B7-8F3D-43FB-A48E-9EB941448D5F}" srcOrd="0" destOrd="0" presId="urn:microsoft.com/office/officeart/2005/8/layout/cycle6"/>
    <dgm:cxn modelId="{788DDF20-7F7E-4A44-A0B0-E6CB3D0B5857}" srcId="{4CC74C95-C574-4A80-82D5-76DA056BE5D3}" destId="{BDE45669-810C-4E4D-89B0-6D9590A6A4D1}" srcOrd="5" destOrd="0" parTransId="{48EA40E9-CDBF-47A0-B56E-B1E3342BD244}" sibTransId="{F4AECAE5-275A-43EF-A03B-D60A238C3723}"/>
    <dgm:cxn modelId="{B0DCBD15-C61D-4569-BD36-0526C83A32D7}" type="presOf" srcId="{FA10E7B6-C3C9-4C43-8C7D-9133F5326AB2}" destId="{B3F6D538-B6E3-4691-BBD5-A76A16D1A1FA}" srcOrd="0" destOrd="0" presId="urn:microsoft.com/office/officeart/2005/8/layout/cycle6"/>
    <dgm:cxn modelId="{89E450E9-0925-4E46-A379-0FAAFAAF257F}" type="presOf" srcId="{CEE841C5-EFC3-4B4D-BAA7-2328552C3025}" destId="{8C0D0BB4-E35C-4D5E-85F1-B541467FAD8A}" srcOrd="0" destOrd="0" presId="urn:microsoft.com/office/officeart/2005/8/layout/cycle6"/>
    <dgm:cxn modelId="{464585F1-29F8-4078-8687-626FEBA4885D}" srcId="{4CC74C95-C574-4A80-82D5-76DA056BE5D3}" destId="{817878DB-5A88-4543-9C10-A3B09F021237}" srcOrd="2" destOrd="0" parTransId="{FB315E2B-B033-4E28-8ED2-F6A911721EEC}" sibTransId="{88A9FA2E-3D0C-455E-BB2A-0778C4481D84}"/>
    <dgm:cxn modelId="{B6FD12C0-0C83-4AD4-BDCC-1FAF7802D95A}" type="presOf" srcId="{88A9FA2E-3D0C-455E-BB2A-0778C4481D84}" destId="{75436F29-2601-455F-A472-190FDE6A56F7}" srcOrd="0" destOrd="0" presId="urn:microsoft.com/office/officeart/2005/8/layout/cycle6"/>
    <dgm:cxn modelId="{18256F40-9996-4BDB-AB3F-8414FA1DD81E}" type="presOf" srcId="{B60E3ABB-E149-46D9-B901-212F9D7AC468}" destId="{4CB60770-9FC6-4FA0-872C-0604DE0FD390}" srcOrd="0" destOrd="0" presId="urn:microsoft.com/office/officeart/2005/8/layout/cycle6"/>
    <dgm:cxn modelId="{D2ACF17E-AAB5-4E13-8A8E-DF8CF515E15B}" type="presOf" srcId="{DDFFB9E0-7814-4257-A8D2-40B1E586B9A5}" destId="{C1CE9FD0-325E-4F78-A16B-5565A17B3833}" srcOrd="0" destOrd="0" presId="urn:microsoft.com/office/officeart/2005/8/layout/cycle6"/>
    <dgm:cxn modelId="{2DB51D86-33D3-4FAF-AB77-D9CB2A95BC3B}" type="presOf" srcId="{8D0DE25B-5FB7-4E68-BB37-E6AC78A70378}" destId="{98AD313F-C20C-4464-80B0-4EA653040AE3}" srcOrd="0" destOrd="0" presId="urn:microsoft.com/office/officeart/2005/8/layout/cycle6"/>
    <dgm:cxn modelId="{9C6B2F32-E436-42AF-BBF0-A6FDE79DD81A}" type="presOf" srcId="{3FF03EBD-7009-4D58-B92E-220405D8D0E7}" destId="{907351FB-846C-4553-87B0-D62736440050}" srcOrd="0" destOrd="0" presId="urn:microsoft.com/office/officeart/2005/8/layout/cycle6"/>
    <dgm:cxn modelId="{E05A0A09-C936-432E-A0E2-47954E6FC88D}" type="presOf" srcId="{06FC3EA8-00BA-4BCE-8F31-81E5C6153284}" destId="{95CCB7BB-D8EC-4B2A-B9C9-82F1D9B52BE1}" srcOrd="0" destOrd="0" presId="urn:microsoft.com/office/officeart/2005/8/layout/cycle6"/>
    <dgm:cxn modelId="{21EBB52F-BAC3-4110-BC23-A7B02DBBFEAC}" srcId="{4CC74C95-C574-4A80-82D5-76DA056BE5D3}" destId="{25C18089-24B1-4057-9D1F-27304521E036}" srcOrd="37" destOrd="0" parTransId="{A6218565-394F-4194-959F-A2A1C549DD84}" sibTransId="{711C47B1-887E-4999-9C49-850E2EE41825}"/>
    <dgm:cxn modelId="{EA7EEEF5-7ACF-4875-B5DA-C67E820A38A5}" type="presOf" srcId="{A35EDF48-69B3-4A8B-BD2A-CF1CED9BF22E}" destId="{946C530E-E71D-47DA-9089-1B924649906E}" srcOrd="0" destOrd="0" presId="urn:microsoft.com/office/officeart/2005/8/layout/cycle6"/>
    <dgm:cxn modelId="{A5996C75-27A9-4C5F-82DF-F6BFD80E3F98}" type="presOf" srcId="{110BA9D4-6872-4D7D-995F-AD069B1912E6}" destId="{18F30FE6-66C1-4970-8BB2-6F2D44C6FF75}" srcOrd="0" destOrd="0" presId="urn:microsoft.com/office/officeart/2005/8/layout/cycle6"/>
    <dgm:cxn modelId="{905373F2-78CE-4F24-8B68-5485962BC9E3}" type="presOf" srcId="{FF61F479-4116-48CB-8A26-8C3D12308210}" destId="{A6DC793F-D62B-4C8B-983C-4BE7325B757E}" srcOrd="0" destOrd="0" presId="urn:microsoft.com/office/officeart/2005/8/layout/cycle6"/>
    <dgm:cxn modelId="{1D6D9D73-BAB4-4F19-90A7-68AAC7B32A4F}" type="presOf" srcId="{EFB2DE1B-9874-4D2F-9F75-9E98205C1AB4}" destId="{65DB642B-7B10-4D87-A69E-AD65BCBB5E3A}" srcOrd="0" destOrd="0" presId="urn:microsoft.com/office/officeart/2005/8/layout/cycle6"/>
    <dgm:cxn modelId="{C963CC0C-23DF-4B6C-BDFA-B8319A17752A}" srcId="{4CC74C95-C574-4A80-82D5-76DA056BE5D3}" destId="{AACB506D-120A-4E01-B3B2-7F8CBDFC0EAC}" srcOrd="18" destOrd="0" parTransId="{403D9282-510F-4BA3-9086-5DCDC39AAD5A}" sibTransId="{AD8C0AD9-F4B9-4BB2-BBFF-1A1D092ED2FD}"/>
    <dgm:cxn modelId="{8925B60C-5A6F-4486-A67D-B859BC704827}" type="presOf" srcId="{165E75FB-DFAA-4489-881E-B7C9EB8B3B00}" destId="{73CDBC7F-65FA-4F44-9614-B152737B9B62}" srcOrd="0" destOrd="0" presId="urn:microsoft.com/office/officeart/2005/8/layout/cycle6"/>
    <dgm:cxn modelId="{EC815407-71EF-409E-BC61-612E4532FFCE}" type="presOf" srcId="{00FF0F84-6121-4BF8-8807-20288999539A}" destId="{45C4C7E0-FBC7-4931-B9A7-9CEC294B838D}" srcOrd="0" destOrd="0" presId="urn:microsoft.com/office/officeart/2005/8/layout/cycle6"/>
    <dgm:cxn modelId="{D2CACC3C-EC68-409B-BF08-7ADCFCB6DBD0}" type="presOf" srcId="{6DB7B034-026C-4CA5-96B5-D3EB729ED15B}" destId="{B45CDDA6-1122-42AD-931D-2B6484F7A8FE}" srcOrd="0" destOrd="0" presId="urn:microsoft.com/office/officeart/2005/8/layout/cycle6"/>
    <dgm:cxn modelId="{9D48C987-EC1B-4986-80A8-06634BD4BD61}" srcId="{4CC74C95-C574-4A80-82D5-76DA056BE5D3}" destId="{BF076142-190C-43FA-9F9C-1DFC9FD9E663}" srcOrd="13" destOrd="0" parTransId="{F994EBBB-CB4E-4F76-AC1E-D5FA6DB70C21}" sibTransId="{C4C4F648-019F-4370-BEC3-35E6EFC115AC}"/>
    <dgm:cxn modelId="{2ED52009-4357-40F8-8138-9FDB1FD1A9CC}" type="presOf" srcId="{AACB506D-120A-4E01-B3B2-7F8CBDFC0EAC}" destId="{99E01FF2-0424-4FF4-8D94-F4C8265F61ED}" srcOrd="0" destOrd="0" presId="urn:microsoft.com/office/officeart/2005/8/layout/cycle6"/>
    <dgm:cxn modelId="{00275E96-52BB-4CAD-9C3D-FBED57C5CB7A}" srcId="{4CC74C95-C574-4A80-82D5-76DA056BE5D3}" destId="{312A3B3A-52F2-427D-9A43-20F6C5EB9741}" srcOrd="23" destOrd="0" parTransId="{3DA59B36-A6F9-4F9D-BA6E-042CF5C0E09A}" sibTransId="{110BA9D4-6872-4D7D-995F-AD069B1912E6}"/>
    <dgm:cxn modelId="{935B4372-F0B5-4EFF-AD46-7A88AFB35EF3}" type="presOf" srcId="{987C2469-F192-4188-963C-CBCD84F741A0}" destId="{D4ED9A35-D9F2-4253-960C-D8396C93E035}" srcOrd="0" destOrd="0" presId="urn:microsoft.com/office/officeart/2005/8/layout/cycle6"/>
    <dgm:cxn modelId="{2BF38B7C-AEAC-402F-A45B-9E9850DF7721}" srcId="{4CC74C95-C574-4A80-82D5-76DA056BE5D3}" destId="{14CC8E6F-D1C8-4E1C-A48A-111711A27A97}" srcOrd="34" destOrd="0" parTransId="{13142ACD-F501-404E-98D1-7099A7AADFAA}" sibTransId="{6DB7B034-026C-4CA5-96B5-D3EB729ED15B}"/>
    <dgm:cxn modelId="{F77B58AA-4C50-4F31-8C92-5FCA1CC6CD4C}" type="presOf" srcId="{F3AF2073-19F0-499F-A486-2635671369C7}" destId="{2F0F8289-E995-4064-858E-059D87C1E9DF}" srcOrd="0" destOrd="0" presId="urn:microsoft.com/office/officeart/2005/8/layout/cycle6"/>
    <dgm:cxn modelId="{EA4B9DA9-CB90-4A86-8365-7F0FD8B2470E}" type="presOf" srcId="{B15E14E4-33BA-41B9-8BE5-A3542AC57591}" destId="{BAA7B965-CDBC-4DE7-807E-C8A9FA43808F}" srcOrd="0" destOrd="0" presId="urn:microsoft.com/office/officeart/2005/8/layout/cycle6"/>
    <dgm:cxn modelId="{8B81D501-71A0-49A7-BA2B-32D63AA10B51}" srcId="{4CC74C95-C574-4A80-82D5-76DA056BE5D3}" destId="{3AC7B6E6-FE68-4D54-95C9-5885F9E53CF4}" srcOrd="28" destOrd="0" parTransId="{2403FCBC-3F16-493D-A6B4-8A5DDFA35301}" sibTransId="{820C54E4-9E93-4BBB-828B-C55E494C12ED}"/>
    <dgm:cxn modelId="{ED03C594-48B0-495B-A01B-35619563185A}" type="presOf" srcId="{C6117268-AA34-4A9B-BB1D-8C4AE6CE74B6}" destId="{D31D5E55-F44D-4125-B17A-907580F98840}" srcOrd="0" destOrd="0" presId="urn:microsoft.com/office/officeart/2005/8/layout/cycle6"/>
    <dgm:cxn modelId="{5F21F4C4-90A1-42C3-8F55-AB8905826D91}" srcId="{4CC74C95-C574-4A80-82D5-76DA056BE5D3}" destId="{B60E3ABB-E149-46D9-B901-212F9D7AC468}" srcOrd="36" destOrd="0" parTransId="{D76BF214-A1A5-488A-ADFB-1C697D1A0BF0}" sibTransId="{25D0412E-6FBA-461E-8002-0632491702FB}"/>
    <dgm:cxn modelId="{F0299999-FB85-41CB-A283-47473187D1E0}" type="presOf" srcId="{1AED657A-09A4-46E2-99AB-34D5A44ACEF8}" destId="{DF5BB38F-4915-4A11-8ACB-A655460D1B91}" srcOrd="0" destOrd="0" presId="urn:microsoft.com/office/officeart/2005/8/layout/cycle6"/>
    <dgm:cxn modelId="{9577929B-D9D3-4516-B737-2369E595078A}" srcId="{4CC74C95-C574-4A80-82D5-76DA056BE5D3}" destId="{8D0DE25B-5FB7-4E68-BB37-E6AC78A70378}" srcOrd="7" destOrd="0" parTransId="{65616939-8E3A-4AEC-95AD-4B8BCF73E9E5}" sibTransId="{727B1F37-2D61-483A-843F-3CC049E239F2}"/>
    <dgm:cxn modelId="{1CBE4342-5FEA-4AA4-BF13-5B91A2223C41}" type="presOf" srcId="{BDE45669-810C-4E4D-89B0-6D9590A6A4D1}" destId="{FCEF6F60-91D8-4345-B296-69C57BF0907E}" srcOrd="0" destOrd="0" presId="urn:microsoft.com/office/officeart/2005/8/layout/cycle6"/>
    <dgm:cxn modelId="{A9DC7F7F-6793-4F78-A981-10F07FFC75EA}" type="presOf" srcId="{817878DB-5A88-4543-9C10-A3B09F021237}" destId="{AFB4C93D-9536-43AB-8F55-BBFD93F3394B}" srcOrd="0" destOrd="0" presId="urn:microsoft.com/office/officeart/2005/8/layout/cycle6"/>
    <dgm:cxn modelId="{99D95457-BEF3-439A-9239-ECFFF8D9F0FF}" type="presOf" srcId="{DEF8A807-429A-4FF5-8177-38A39A580133}" destId="{B32D761E-E49E-439A-9A2A-0ED96E72ABD9}" srcOrd="0" destOrd="0" presId="urn:microsoft.com/office/officeart/2005/8/layout/cycle6"/>
    <dgm:cxn modelId="{DDD84EE4-981A-485F-BA19-D069BECC2731}" type="presOf" srcId="{AD8C0AD9-F4B9-4BB2-BBFF-1A1D092ED2FD}" destId="{1451CB43-B41A-45CF-B8EF-A745EC3748CC}" srcOrd="0" destOrd="0" presId="urn:microsoft.com/office/officeart/2005/8/layout/cycle6"/>
    <dgm:cxn modelId="{29F871BC-B3E2-404D-864E-BBE7024F6695}" type="presOf" srcId="{75BD11C2-7739-4722-909B-04403777F832}" destId="{5E9B62FB-4BCA-4008-A6CC-2C748726148B}" srcOrd="0" destOrd="0" presId="urn:microsoft.com/office/officeart/2005/8/layout/cycle6"/>
    <dgm:cxn modelId="{46F59E11-E8D7-46F6-93BD-35385596F10F}" type="presOf" srcId="{4819BC27-F53A-4BB6-A22A-186B445DB90B}" destId="{2F90F1D2-8CC8-4ED8-BB48-23FCE1CB8435}" srcOrd="0" destOrd="0" presId="urn:microsoft.com/office/officeart/2005/8/layout/cycle6"/>
    <dgm:cxn modelId="{E0AEDC88-579C-4ED2-8246-AD81048B9A20}" type="presOf" srcId="{C4C4F648-019F-4370-BEC3-35E6EFC115AC}" destId="{96C08B4E-88E8-44AE-8876-129F989D5105}" srcOrd="0" destOrd="0" presId="urn:microsoft.com/office/officeart/2005/8/layout/cycle6"/>
    <dgm:cxn modelId="{88DD9D10-4D17-4492-AD06-3980146452E2}" srcId="{4CC74C95-C574-4A80-82D5-76DA056BE5D3}" destId="{451A9669-CB79-4EC4-AE71-8823D590F60F}" srcOrd="32" destOrd="0" parTransId="{7DF13988-949F-4B3A-BA74-6C3C29689E55}" sibTransId="{E33C4ED6-17FC-441D-A9FA-6752EAE6D74A}"/>
    <dgm:cxn modelId="{80FC4B1B-057E-41A0-99D5-14F1A6AC767C}" type="presOf" srcId="{8D3CF0AE-6559-40C1-8C01-397C66A18C70}" destId="{9A42BEC3-A980-4B41-B4E9-4153A06535C8}" srcOrd="0" destOrd="0" presId="urn:microsoft.com/office/officeart/2005/8/layout/cycle6"/>
    <dgm:cxn modelId="{64A79C4A-EBCA-4D49-B246-E6A85C77A961}" srcId="{4CC74C95-C574-4A80-82D5-76DA056BE5D3}" destId="{F9609263-7203-4129-B25B-7CEF36CB4ABC}" srcOrd="10" destOrd="0" parTransId="{58C4A78E-9E1D-4130-9057-81B9A96025C1}" sibTransId="{B918210E-6348-4CD4-B73E-496B5C35EB3E}"/>
    <dgm:cxn modelId="{BF829F43-6373-4C1D-84D1-7858E71DF781}" srcId="{4CC74C95-C574-4A80-82D5-76DA056BE5D3}" destId="{00FF0F84-6121-4BF8-8807-20288999539A}" srcOrd="14" destOrd="0" parTransId="{1DEB9D73-A832-4CF0-84C2-602C02981AB6}" sibTransId="{75BD11C2-7739-4722-909B-04403777F832}"/>
    <dgm:cxn modelId="{6F8A0265-FDCC-4430-B74E-9D839444B6A8}" srcId="{4CC74C95-C574-4A80-82D5-76DA056BE5D3}" destId="{F87E96D2-01A4-4F4F-9F84-27DFEEB6F68B}" srcOrd="17" destOrd="0" parTransId="{AD6AEA1E-FEAF-4AF8-9CF5-308A2B6836A0}" sibTransId="{F3AF2073-19F0-499F-A486-2635671369C7}"/>
    <dgm:cxn modelId="{3A8803F5-4E00-4834-816E-946D9CC33255}" type="presOf" srcId="{451A9669-CB79-4EC4-AE71-8823D590F60F}" destId="{F7F1FEBF-948F-4BDB-88CF-456522C99845}" srcOrd="0" destOrd="0" presId="urn:microsoft.com/office/officeart/2005/8/layout/cycle6"/>
    <dgm:cxn modelId="{98345A3C-1D6E-45B6-B5AC-05587ECCF26D}" type="presOf" srcId="{E7BD03AD-D8FC-4C71-8D9A-628DFD0B402F}" destId="{8C1DFA84-853D-434D-8854-0833AA2FBAB8}" srcOrd="0" destOrd="0" presId="urn:microsoft.com/office/officeart/2005/8/layout/cycle6"/>
    <dgm:cxn modelId="{84257B03-A239-4A4F-A773-FAA7E41CC5ED}" type="presOf" srcId="{312A3B3A-52F2-427D-9A43-20F6C5EB9741}" destId="{1D14B5AE-C08B-470F-A100-424CF931A992}" srcOrd="0" destOrd="0" presId="urn:microsoft.com/office/officeart/2005/8/layout/cycle6"/>
    <dgm:cxn modelId="{BF195E14-1710-4258-AB38-941B9FDA513B}" type="presOf" srcId="{5106E9CE-CD4B-4F38-BA39-4CC22EB98EAB}" destId="{B4C7B276-46D0-414E-80AB-1237D70392E4}" srcOrd="0" destOrd="0" presId="urn:microsoft.com/office/officeart/2005/8/layout/cycle6"/>
    <dgm:cxn modelId="{F1D65F72-F973-451B-9143-1C631F652BD3}" type="presOf" srcId="{5D4DB138-597F-4647-A128-6FA8227EC55F}" destId="{BFBF6E3E-C532-4C63-B2AD-CB71E9D0F83F}" srcOrd="0" destOrd="0" presId="urn:microsoft.com/office/officeart/2005/8/layout/cycle6"/>
    <dgm:cxn modelId="{40C9A34C-BD07-40B8-B1D5-122B1CC94DC9}" srcId="{4CC74C95-C574-4A80-82D5-76DA056BE5D3}" destId="{71DEC36F-61DF-41A3-A420-F43F3D322EB0}" srcOrd="29" destOrd="0" parTransId="{6C515E76-8584-4CD6-AED0-5952789EB1CD}" sibTransId="{B15E14E4-33BA-41B9-8BE5-A3542AC57591}"/>
    <dgm:cxn modelId="{F60DEE9F-053D-4FC8-BA4F-6B21EA744F74}" type="presOf" srcId="{04DE96FE-1DF3-47BB-B15D-133BE6E543C2}" destId="{5F087255-C61A-44C7-A912-E8BFBFAEE0D5}" srcOrd="0" destOrd="0" presId="urn:microsoft.com/office/officeart/2005/8/layout/cycle6"/>
    <dgm:cxn modelId="{C5FFF04D-18A3-4A33-A142-BDCBAE8A744A}" srcId="{4CC74C95-C574-4A80-82D5-76DA056BE5D3}" destId="{B4585E0A-1597-4313-B910-68E631CD806D}" srcOrd="22" destOrd="0" parTransId="{0EE21B0C-0A02-4308-B1E8-C8BD155A4190}" sibTransId="{6F3175AA-5571-4970-B934-3ADBB54A3C74}"/>
    <dgm:cxn modelId="{7196DFC3-B605-4F3F-8A31-7B1BD7157C0F}" type="presOf" srcId="{B4585E0A-1597-4313-B910-68E631CD806D}" destId="{0512C3D4-BD56-4313-A852-1AF03BF2C677}" srcOrd="0" destOrd="0" presId="urn:microsoft.com/office/officeart/2005/8/layout/cycle6"/>
    <dgm:cxn modelId="{4C907CEE-BCF6-4896-944C-7EDC2C89E382}" type="presOf" srcId="{D2703F36-ECFA-48A3-B065-E408E7528154}" destId="{33B08607-1633-4DE7-8541-3FD13AFA30F1}" srcOrd="0" destOrd="0" presId="urn:microsoft.com/office/officeart/2005/8/layout/cycle6"/>
    <dgm:cxn modelId="{55806C90-A8DE-44A1-B88C-79086589C222}" srcId="{4CC74C95-C574-4A80-82D5-76DA056BE5D3}" destId="{D2E06535-D5AE-4763-A043-7F9786660F3E}" srcOrd="24" destOrd="0" parTransId="{7D680CA0-9783-4058-8049-47107E662A7E}" sibTransId="{8D3CF0AE-6559-40C1-8C01-397C66A18C70}"/>
    <dgm:cxn modelId="{DAB34A84-CD94-45DD-913F-76C11F191C17}" type="presOf" srcId="{AB5B281D-8B77-436D-ADF4-5F59E95A70E1}" destId="{D55B6D8B-25E6-4454-9D5A-FCAE75716B6D}" srcOrd="0" destOrd="0" presId="urn:microsoft.com/office/officeart/2005/8/layout/cycle6"/>
    <dgm:cxn modelId="{D20F8897-1C56-4F46-83D1-0BAF6CF6AB74}" srcId="{4CC74C95-C574-4A80-82D5-76DA056BE5D3}" destId="{DBEF20EE-0352-42BD-A15A-C45754388133}" srcOrd="25" destOrd="0" parTransId="{34805427-0DEF-42F8-B5CD-38933C63C27A}" sibTransId="{4819BC27-F53A-4BB6-A22A-186B445DB90B}"/>
    <dgm:cxn modelId="{A5793A9F-B718-4907-8DD6-B29D5316CE35}" type="presOf" srcId="{25C18089-24B1-4057-9D1F-27304521E036}" destId="{26CA3D02-7C0B-4386-A76B-BF11B6054C9E}" srcOrd="0" destOrd="0" presId="urn:microsoft.com/office/officeart/2005/8/layout/cycle6"/>
    <dgm:cxn modelId="{641133EB-6698-49F3-A722-1E46A315BF75}" type="presOf" srcId="{F5CFAFF9-0689-404D-8161-3C8455A6F80D}" destId="{8F66F067-6BB5-4E37-8537-9320203BDAB7}" srcOrd="0" destOrd="0" presId="urn:microsoft.com/office/officeart/2005/8/layout/cycle6"/>
    <dgm:cxn modelId="{91FADF50-CBE8-4C9F-B189-A3645DF3FDAB}" type="presOf" srcId="{F87E96D2-01A4-4F4F-9F84-27DFEEB6F68B}" destId="{A10B6273-4F70-40D8-8024-FDDAF0646AFD}" srcOrd="0" destOrd="0" presId="urn:microsoft.com/office/officeart/2005/8/layout/cycle6"/>
    <dgm:cxn modelId="{DA907062-2552-41DD-8CF0-E9113375E81B}" type="presOf" srcId="{F9609263-7203-4129-B25B-7CEF36CB4ABC}" destId="{13B0FBBE-A921-4E26-B5CB-343024DC1CB0}" srcOrd="0" destOrd="0" presId="urn:microsoft.com/office/officeart/2005/8/layout/cycle6"/>
    <dgm:cxn modelId="{DF093977-DFA6-4A19-B693-AD0F1D896001}" type="presOf" srcId="{14CC8E6F-D1C8-4E1C-A48A-111711A27A97}" destId="{91EFBC43-A1A6-47F2-9F5F-63EA044679AC}" srcOrd="0" destOrd="0" presId="urn:microsoft.com/office/officeart/2005/8/layout/cycle6"/>
    <dgm:cxn modelId="{7D5EDA7A-BC5D-4AF9-976F-B8CFE9D8EA98}" type="presOf" srcId="{A2F2D5FE-1774-42B9-8015-5ED7F3786DDA}" destId="{47C085B6-C98A-4A3E-BE4D-F8380033463A}" srcOrd="0" destOrd="0" presId="urn:microsoft.com/office/officeart/2005/8/layout/cycle6"/>
    <dgm:cxn modelId="{64F26274-3D80-4AE0-8C66-AECCBD804547}" type="presOf" srcId="{1733EDB5-EDE0-437C-8ACF-0B72C09BCAEB}" destId="{42BD5439-9465-478C-8D68-9A9860697235}" srcOrd="0" destOrd="0" presId="urn:microsoft.com/office/officeart/2005/8/layout/cycle6"/>
    <dgm:cxn modelId="{148EB576-3CB2-4DC4-BC26-4AF176AF1A11}" srcId="{4CC74C95-C574-4A80-82D5-76DA056BE5D3}" destId="{1733EDB5-EDE0-437C-8ACF-0B72C09BCAEB}" srcOrd="31" destOrd="0" parTransId="{3B6A6E2C-486F-4168-BC06-A8A7E5356C93}" sibTransId="{29A5B5E1-524D-4389-961C-9FEC288D7A98}"/>
    <dgm:cxn modelId="{E080B4EF-FBD7-474E-83DC-E986009E5786}" type="presOf" srcId="{57D54B50-55CD-499E-B81E-48F676A86831}" destId="{0F40AB61-7D5C-4909-BE80-B95703882AB4}" srcOrd="0" destOrd="0" presId="urn:microsoft.com/office/officeart/2005/8/layout/cycle6"/>
    <dgm:cxn modelId="{0458AE68-8157-4E08-A178-E22E2D11A0C8}" srcId="{4CC74C95-C574-4A80-82D5-76DA056BE5D3}" destId="{410F6A65-1010-4A85-85F1-985AAF0E4753}" srcOrd="8" destOrd="0" parTransId="{20E921C9-016B-47AA-9451-EED9EE497073}" sibTransId="{CEE841C5-EFC3-4B4D-BAA7-2328552C3025}"/>
    <dgm:cxn modelId="{E71BBEEE-2828-4D52-913C-06381B217DBB}" srcId="{4CC74C95-C574-4A80-82D5-76DA056BE5D3}" destId="{DDFFB9E0-7814-4257-A8D2-40B1E586B9A5}" srcOrd="27" destOrd="0" parTransId="{608F80BC-63D3-4841-8C60-6EDF06DC0F71}" sibTransId="{322BBF8C-951E-4F79-8D7F-7CE565D43C58}"/>
    <dgm:cxn modelId="{1D491677-DDFC-41CB-859B-6C0BBA2FE69D}" srcId="{4CC74C95-C574-4A80-82D5-76DA056BE5D3}" destId="{C6117268-AA34-4A9B-BB1D-8C4AE6CE74B6}" srcOrd="16" destOrd="0" parTransId="{B2238AEB-D16C-4223-AFB9-6D64EC59E608}" sibTransId="{1AED657A-09A4-46E2-99AB-34D5A44ACEF8}"/>
    <dgm:cxn modelId="{7207A991-ECF7-4C7A-9287-832F7554DD74}" srcId="{4CC74C95-C574-4A80-82D5-76DA056BE5D3}" destId="{AFC17217-A95B-4897-880D-FBBE9C3D1E3C}" srcOrd="33" destOrd="0" parTransId="{3C49096C-CA9F-4EB1-88EF-D9A1013A4FB9}" sibTransId="{3FF03EBD-7009-4D58-B92E-220405D8D0E7}"/>
    <dgm:cxn modelId="{0045C5FA-A0A3-4405-B828-95004680E923}" srcId="{4CC74C95-C574-4A80-82D5-76DA056BE5D3}" destId="{4C2D20D5-EEF9-415E-BF54-514611D5C19B}" srcOrd="21" destOrd="0" parTransId="{AC7F9674-94BB-49EA-9C9B-A635A186FB46}" sibTransId="{AB5B281D-8B77-436D-ADF4-5F59E95A70E1}"/>
    <dgm:cxn modelId="{86CB9308-03CE-4BFB-B147-F0861C417324}" srcId="{4CC74C95-C574-4A80-82D5-76DA056BE5D3}" destId="{165E75FB-DFAA-4489-881E-B7C9EB8B3B00}" srcOrd="9" destOrd="0" parTransId="{1D2559A2-C4FF-4956-AE48-35F49014E065}" sibTransId="{29B3B293-0328-44F9-9DC4-11C1DE2C5AD5}"/>
    <dgm:cxn modelId="{83071DE1-BA69-400A-9EA7-5EF7662F1D23}" type="presOf" srcId="{AFC17217-A95B-4897-880D-FBBE9C3D1E3C}" destId="{0D7F9D98-DCFD-45EA-B441-F850F045728A}" srcOrd="0" destOrd="0" presId="urn:microsoft.com/office/officeart/2005/8/layout/cycle6"/>
    <dgm:cxn modelId="{F6A835F3-F88C-48DB-A4B5-F575C51FAC5B}" type="presOf" srcId="{F4AECAE5-275A-43EF-A03B-D60A238C3723}" destId="{2BCA2D94-CA25-436C-BF99-D6AB17D3ACE6}" srcOrd="0" destOrd="0" presId="urn:microsoft.com/office/officeart/2005/8/layout/cycle6"/>
    <dgm:cxn modelId="{9F4CDC69-84C1-4415-B727-97CDACBE3910}" type="presOf" srcId="{7D09B744-841D-4623-B3B1-5C1A64DAEEC3}" destId="{97CA39DD-9329-4C14-BA15-101BF368DE57}" srcOrd="0" destOrd="0" presId="urn:microsoft.com/office/officeart/2005/8/layout/cycle6"/>
    <dgm:cxn modelId="{2BDAB357-5A1F-472D-A2A4-E9A709CAEB3C}" type="presOf" srcId="{6F3175AA-5571-4970-B934-3ADBB54A3C74}" destId="{5865CBD9-63AD-4BE8-A468-7642B6FDC828}" srcOrd="0" destOrd="0" presId="urn:microsoft.com/office/officeart/2005/8/layout/cycle6"/>
    <dgm:cxn modelId="{5E7D5EB0-77B8-45B7-8DF1-FC19E1C91A6D}" type="presOf" srcId="{410F6A65-1010-4A85-85F1-985AAF0E4753}" destId="{CC804ABC-2AD0-4BBE-B816-95535F1B7910}" srcOrd="0" destOrd="0" presId="urn:microsoft.com/office/officeart/2005/8/layout/cycle6"/>
    <dgm:cxn modelId="{5E6D6A2C-F342-40EB-BB68-80F3D4D14ED4}" srcId="{4CC74C95-C574-4A80-82D5-76DA056BE5D3}" destId="{57D54B50-55CD-499E-B81E-48F676A86831}" srcOrd="15" destOrd="0" parTransId="{FC284272-8EC6-4E18-A17D-EABE988113E3}" sibTransId="{6F9E11CF-3CD6-4771-98A5-E50D4F9DD946}"/>
    <dgm:cxn modelId="{9BB0F15A-7A46-4D97-9261-097BE71E2119}" srcId="{4CC74C95-C574-4A80-82D5-76DA056BE5D3}" destId="{D2703F36-ECFA-48A3-B065-E408E7528154}" srcOrd="30" destOrd="0" parTransId="{392B0636-7944-4413-8005-72E8391021F0}" sibTransId="{FA10E7B6-C3C9-4C43-8C7D-9133F5326AB2}"/>
    <dgm:cxn modelId="{961E65AE-70EC-4B80-ACD2-D15F9FE344D6}" type="presOf" srcId="{E197BE3D-980D-453F-B492-E6AE09411B3C}" destId="{F4D92EAA-E19E-45BE-9666-CC4BDDAF0D3D}" srcOrd="0" destOrd="0" presId="urn:microsoft.com/office/officeart/2005/8/layout/cycle6"/>
    <dgm:cxn modelId="{32E8B831-EC4A-4731-ADEE-FFB0F8EAD404}" type="presOf" srcId="{4C2D20D5-EEF9-415E-BF54-514611D5C19B}" destId="{D508D8FC-CDF2-4DEA-86BD-9C9798053DCB}" srcOrd="0" destOrd="0" presId="urn:microsoft.com/office/officeart/2005/8/layout/cycle6"/>
    <dgm:cxn modelId="{9A46DF5E-F4AA-4279-8855-5B526BD4F9DD}" type="presOf" srcId="{F108D404-4AA1-4D40-87E5-8ABF0E32F151}" destId="{D1AF73EB-6C88-4C21-B68B-D079996949C9}" srcOrd="0" destOrd="0" presId="urn:microsoft.com/office/officeart/2005/8/layout/cycle6"/>
    <dgm:cxn modelId="{8EC57A99-583A-4AF4-A7E1-5FB7E62A8AEE}" srcId="{4CC74C95-C574-4A80-82D5-76DA056BE5D3}" destId="{51D9D678-5AF6-44FA-AD59-FC33E90CA715}" srcOrd="20" destOrd="0" parTransId="{4746C89F-F8F3-439D-882D-2D6306179AF4}" sibTransId="{7D09B744-841D-4623-B3B1-5C1A64DAEEC3}"/>
    <dgm:cxn modelId="{0B837C96-DA92-4286-931C-49DCA10E686C}" type="presOf" srcId="{6F9E11CF-3CD6-4771-98A5-E50D4F9DD946}" destId="{0FAE7F47-50F9-4D36-88CF-73DE4A670A04}" srcOrd="0" destOrd="0" presId="urn:microsoft.com/office/officeart/2005/8/layout/cycle6"/>
    <dgm:cxn modelId="{872AF0DA-3194-4C37-B572-E1D8C120C214}" type="presOf" srcId="{29A5B5E1-524D-4389-961C-9FEC288D7A98}" destId="{15F0EA7D-83CB-40BA-939E-BCE4F284953F}" srcOrd="0" destOrd="0" presId="urn:microsoft.com/office/officeart/2005/8/layout/cycle6"/>
    <dgm:cxn modelId="{3DE6B355-B681-4C5B-9C19-E852EC855696}" type="presOf" srcId="{96EB63D0-372D-4E79-B6AD-863377108723}" destId="{DC28B037-43C0-4119-A2B9-884FAF11C515}" srcOrd="0" destOrd="0" presId="urn:microsoft.com/office/officeart/2005/8/layout/cycle6"/>
    <dgm:cxn modelId="{759B6D02-CD6A-4325-9446-286E5285B060}" srcId="{4CC74C95-C574-4A80-82D5-76DA056BE5D3}" destId="{DEF8A807-429A-4FF5-8177-38A39A580133}" srcOrd="12" destOrd="0" parTransId="{DAD0A0C2-26BD-42DE-904A-D40BD9B04224}" sibTransId="{5106E9CE-CD4B-4F38-BA39-4CC22EB98EAB}"/>
    <dgm:cxn modelId="{493F0C96-09B0-4565-B022-ABBE03AC80BA}" type="presOf" srcId="{3AC7B6E6-FE68-4D54-95C9-5885F9E53CF4}" destId="{33C39CB2-F9E1-4265-A00F-E52AE724380D}" srcOrd="0" destOrd="0" presId="urn:microsoft.com/office/officeart/2005/8/layout/cycle6"/>
    <dgm:cxn modelId="{6E317BF4-9DF4-46F8-86F4-1A35CC4B224B}" type="presOf" srcId="{25D0412E-6FBA-461E-8002-0632491702FB}" destId="{E51946DF-9E64-4258-BC47-3EAC4A61DC30}" srcOrd="0" destOrd="0" presId="urn:microsoft.com/office/officeart/2005/8/layout/cycle6"/>
    <dgm:cxn modelId="{51DC1943-2064-4411-A358-09ECFDDAD96F}" type="presOf" srcId="{711C47B1-887E-4999-9C49-850E2EE41825}" destId="{A3A2FC02-2300-45E5-84AF-1A6112FFF297}" srcOrd="0" destOrd="0" presId="urn:microsoft.com/office/officeart/2005/8/layout/cycle6"/>
    <dgm:cxn modelId="{4746A7F4-E500-4CC3-B37B-08829E521B51}" type="presOf" srcId="{322BBF8C-951E-4F79-8D7F-7CE565D43C58}" destId="{804CA461-87F1-4310-87D5-42B0F4A9E899}" srcOrd="0" destOrd="0" presId="urn:microsoft.com/office/officeart/2005/8/layout/cycle6"/>
    <dgm:cxn modelId="{1E445808-AF0A-4CB6-AC1B-F85F5E0CF22B}" type="presOf" srcId="{4FE21B78-1EFA-48C0-81CA-9551E1BE13CC}" destId="{CD7DFFCE-CF82-4649-99E2-0D534B809A9D}" srcOrd="0" destOrd="0" presId="urn:microsoft.com/office/officeart/2005/8/layout/cycle6"/>
    <dgm:cxn modelId="{1A4EE7D9-7DDE-43C9-BBB6-45BBE921833D}" type="presOf" srcId="{E33C4ED6-17FC-441D-A9FA-6752EAE6D74A}" destId="{4A39DB47-3202-44BC-AB61-1E51257C2B7B}" srcOrd="0" destOrd="0" presId="urn:microsoft.com/office/officeart/2005/8/layout/cycle6"/>
    <dgm:cxn modelId="{FF9C07F9-6347-416F-8C1C-2880B9653FEE}" type="presOf" srcId="{29B3B293-0328-44F9-9DC4-11C1DE2C5AD5}" destId="{9BA14977-EF86-4A0C-8BDF-AC120985F1AE}" srcOrd="0" destOrd="0" presId="urn:microsoft.com/office/officeart/2005/8/layout/cycle6"/>
    <dgm:cxn modelId="{96946899-5438-4BAA-BAE0-36E2748A945A}" type="presOf" srcId="{D2E06535-D5AE-4763-A043-7F9786660F3E}" destId="{FCBD26E0-9D13-494B-AA92-E4DB20AEC8D2}" srcOrd="0" destOrd="0" presId="urn:microsoft.com/office/officeart/2005/8/layout/cycle6"/>
    <dgm:cxn modelId="{70711017-5397-48AE-B143-55807AE9A95B}" srcId="{4CC74C95-C574-4A80-82D5-76DA056BE5D3}" destId="{4FE21B78-1EFA-48C0-81CA-9551E1BE13CC}" srcOrd="1" destOrd="0" parTransId="{5D718598-F6C6-4F66-B087-49DBECB940F4}" sibTransId="{F108D404-4AA1-4D40-87E5-8ABF0E32F151}"/>
    <dgm:cxn modelId="{514B06C6-61A3-4932-A9EF-AAAFA8195826}" type="presOf" srcId="{F51E2A5A-EC88-40E1-B808-FA4920F77559}" destId="{4CAB2CAB-B552-458E-8F47-4BD1F92C0388}" srcOrd="0" destOrd="0" presId="urn:microsoft.com/office/officeart/2005/8/layout/cycle6"/>
    <dgm:cxn modelId="{B45D0AA1-B63E-4BBF-AD7D-9108840CE735}" type="presOf" srcId="{E5705AE1-F234-4913-B0FF-97AB2BE6EE6A}" destId="{F3416255-397E-437C-B7D3-B18266FAD98B}" srcOrd="0" destOrd="0" presId="urn:microsoft.com/office/officeart/2005/8/layout/cycle6"/>
    <dgm:cxn modelId="{17FB161C-74DB-400F-BFF0-0E7009D98772}" srcId="{4CC74C95-C574-4A80-82D5-76DA056BE5D3}" destId="{06FC3EA8-00BA-4BCE-8F31-81E5C6153284}" srcOrd="0" destOrd="0" parTransId="{4A7745C8-A1DC-4560-A702-A1A39030CDE7}" sibTransId="{1EA701E1-CF4F-48FE-8719-1BAA3CE4C85B}"/>
    <dgm:cxn modelId="{041D1055-314A-45CB-87A3-22812AE2CC65}" type="presOf" srcId="{B918210E-6348-4CD4-B73E-496B5C35EB3E}" destId="{27554E57-49A1-4CA5-AD84-A1E21BD14B38}" srcOrd="0" destOrd="0" presId="urn:microsoft.com/office/officeart/2005/8/layout/cycle6"/>
    <dgm:cxn modelId="{B33E1FB1-42BF-4C04-AEA9-CF3A41A4D7D1}" type="presOf" srcId="{4CC74C95-C574-4A80-82D5-76DA056BE5D3}" destId="{46447456-97EF-44C7-B8C0-40C23CC04136}" srcOrd="0" destOrd="0" presId="urn:microsoft.com/office/officeart/2005/8/layout/cycle6"/>
    <dgm:cxn modelId="{A8572F92-00FD-447A-B5F5-2ACDAA3E7D39}" type="presOf" srcId="{BF076142-190C-43FA-9F9C-1DFC9FD9E663}" destId="{41D5CB4C-A613-4654-8771-450F0CFCA55D}" srcOrd="0" destOrd="0" presId="urn:microsoft.com/office/officeart/2005/8/layout/cycle6"/>
    <dgm:cxn modelId="{3003441A-1993-42BE-A56D-560A147548B1}" type="presOf" srcId="{727B1F37-2D61-483A-843F-3CC049E239F2}" destId="{475B075E-F5DE-4049-9FE3-DA6834EB6959}" srcOrd="0" destOrd="0" presId="urn:microsoft.com/office/officeart/2005/8/layout/cycle6"/>
    <dgm:cxn modelId="{E8D0601E-6A0B-4581-A21E-A9149A1BD5FA}" type="presOf" srcId="{71DEC36F-61DF-41A3-A420-F43F3D322EB0}" destId="{9391E22D-960D-4584-A21C-2D9D37EC103A}" srcOrd="0" destOrd="0" presId="urn:microsoft.com/office/officeart/2005/8/layout/cycle6"/>
    <dgm:cxn modelId="{0EEBF641-A4D5-46C0-ADE9-59B4EC1FA61D}" type="presParOf" srcId="{46447456-97EF-44C7-B8C0-40C23CC04136}" destId="{95CCB7BB-D8EC-4B2A-B9C9-82F1D9B52BE1}" srcOrd="0" destOrd="0" presId="urn:microsoft.com/office/officeart/2005/8/layout/cycle6"/>
    <dgm:cxn modelId="{0953D871-0361-405F-BCF7-65F137420463}" type="presParOf" srcId="{46447456-97EF-44C7-B8C0-40C23CC04136}" destId="{A2B71335-A300-4283-B70A-9DD8D06EC013}" srcOrd="1" destOrd="0" presId="urn:microsoft.com/office/officeart/2005/8/layout/cycle6"/>
    <dgm:cxn modelId="{9388B125-60C8-4C97-BD21-D863454ACC89}" type="presParOf" srcId="{46447456-97EF-44C7-B8C0-40C23CC04136}" destId="{D50BD226-8D9F-4EFC-A82D-2281B78786B8}" srcOrd="2" destOrd="0" presId="urn:microsoft.com/office/officeart/2005/8/layout/cycle6"/>
    <dgm:cxn modelId="{80461805-F9CB-4441-ADEA-5F0FE0F869F9}" type="presParOf" srcId="{46447456-97EF-44C7-B8C0-40C23CC04136}" destId="{CD7DFFCE-CF82-4649-99E2-0D534B809A9D}" srcOrd="3" destOrd="0" presId="urn:microsoft.com/office/officeart/2005/8/layout/cycle6"/>
    <dgm:cxn modelId="{F24597C4-CBFE-48CB-AEFC-23459B6A5EC4}" type="presParOf" srcId="{46447456-97EF-44C7-B8C0-40C23CC04136}" destId="{E965DAC6-6788-4496-AAA1-B8A4F3DB0CE6}" srcOrd="4" destOrd="0" presId="urn:microsoft.com/office/officeart/2005/8/layout/cycle6"/>
    <dgm:cxn modelId="{6C81B6E4-79DA-4615-8E49-B30E7FAD4122}" type="presParOf" srcId="{46447456-97EF-44C7-B8C0-40C23CC04136}" destId="{D1AF73EB-6C88-4C21-B68B-D079996949C9}" srcOrd="5" destOrd="0" presId="urn:microsoft.com/office/officeart/2005/8/layout/cycle6"/>
    <dgm:cxn modelId="{DB9E79BB-F87D-40E9-9D13-6AD6AD0A56A3}" type="presParOf" srcId="{46447456-97EF-44C7-B8C0-40C23CC04136}" destId="{AFB4C93D-9536-43AB-8F55-BBFD93F3394B}" srcOrd="6" destOrd="0" presId="urn:microsoft.com/office/officeart/2005/8/layout/cycle6"/>
    <dgm:cxn modelId="{44ADEE36-556F-4E35-BF20-594805B5EC53}" type="presParOf" srcId="{46447456-97EF-44C7-B8C0-40C23CC04136}" destId="{D9B38B44-9C14-438F-9F47-993846843AB3}" srcOrd="7" destOrd="0" presId="urn:microsoft.com/office/officeart/2005/8/layout/cycle6"/>
    <dgm:cxn modelId="{26C7D0B8-0DE5-4C18-A5D1-567DC1142C71}" type="presParOf" srcId="{46447456-97EF-44C7-B8C0-40C23CC04136}" destId="{75436F29-2601-455F-A472-190FDE6A56F7}" srcOrd="8" destOrd="0" presId="urn:microsoft.com/office/officeart/2005/8/layout/cycle6"/>
    <dgm:cxn modelId="{582CBB94-A8A7-4FC0-9EA6-5FC43A2EDAD6}" type="presParOf" srcId="{46447456-97EF-44C7-B8C0-40C23CC04136}" destId="{8F66F067-6BB5-4E37-8537-9320203BDAB7}" srcOrd="9" destOrd="0" presId="urn:microsoft.com/office/officeart/2005/8/layout/cycle6"/>
    <dgm:cxn modelId="{DE19F00C-8003-4A26-8CE3-002DA9139ADF}" type="presParOf" srcId="{46447456-97EF-44C7-B8C0-40C23CC04136}" destId="{70F8E464-73F6-4AFC-8E13-73C4FBAF32BF}" srcOrd="10" destOrd="0" presId="urn:microsoft.com/office/officeart/2005/8/layout/cycle6"/>
    <dgm:cxn modelId="{4AEE4CC9-2D8E-433C-B4D2-BF9C959D6747}" type="presParOf" srcId="{46447456-97EF-44C7-B8C0-40C23CC04136}" destId="{946C530E-E71D-47DA-9089-1B924649906E}" srcOrd="11" destOrd="0" presId="urn:microsoft.com/office/officeart/2005/8/layout/cycle6"/>
    <dgm:cxn modelId="{1080BDA9-5744-4EE5-A10B-8943608F546E}" type="presParOf" srcId="{46447456-97EF-44C7-B8C0-40C23CC04136}" destId="{72700AE5-A212-4492-8327-08420D1D0C6E}" srcOrd="12" destOrd="0" presId="urn:microsoft.com/office/officeart/2005/8/layout/cycle6"/>
    <dgm:cxn modelId="{8EF5874E-BCC3-44C3-B52C-CD26EC24C08F}" type="presParOf" srcId="{46447456-97EF-44C7-B8C0-40C23CC04136}" destId="{0B5B3622-69BB-49B6-B7B7-CCC94BC6DF1D}" srcOrd="13" destOrd="0" presId="urn:microsoft.com/office/officeart/2005/8/layout/cycle6"/>
    <dgm:cxn modelId="{8FA41299-F837-4041-A880-81C5303F8F74}" type="presParOf" srcId="{46447456-97EF-44C7-B8C0-40C23CC04136}" destId="{4CAB2CAB-B552-458E-8F47-4BD1F92C0388}" srcOrd="14" destOrd="0" presId="urn:microsoft.com/office/officeart/2005/8/layout/cycle6"/>
    <dgm:cxn modelId="{7A7CBCE7-E78E-4863-AD4A-CA2DF4C14A3E}" type="presParOf" srcId="{46447456-97EF-44C7-B8C0-40C23CC04136}" destId="{FCEF6F60-91D8-4345-B296-69C57BF0907E}" srcOrd="15" destOrd="0" presId="urn:microsoft.com/office/officeart/2005/8/layout/cycle6"/>
    <dgm:cxn modelId="{04C6B9DB-0798-4272-9FC3-F89DFB41B5C4}" type="presParOf" srcId="{46447456-97EF-44C7-B8C0-40C23CC04136}" destId="{3C5D435A-AE2B-4143-AF7C-821D9569BED6}" srcOrd="16" destOrd="0" presId="urn:microsoft.com/office/officeart/2005/8/layout/cycle6"/>
    <dgm:cxn modelId="{A3E05C77-E566-4D38-9400-7ECBCE18EEE0}" type="presParOf" srcId="{46447456-97EF-44C7-B8C0-40C23CC04136}" destId="{2BCA2D94-CA25-436C-BF99-D6AB17D3ACE6}" srcOrd="17" destOrd="0" presId="urn:microsoft.com/office/officeart/2005/8/layout/cycle6"/>
    <dgm:cxn modelId="{D689A21E-9248-4A88-8F5B-DE5BA7DA4BB8}" type="presParOf" srcId="{46447456-97EF-44C7-B8C0-40C23CC04136}" destId="{47C085B6-C98A-4A3E-BE4D-F8380033463A}" srcOrd="18" destOrd="0" presId="urn:microsoft.com/office/officeart/2005/8/layout/cycle6"/>
    <dgm:cxn modelId="{766157FA-017B-40B8-9B12-AAC9A8B09772}" type="presParOf" srcId="{46447456-97EF-44C7-B8C0-40C23CC04136}" destId="{4C44E27F-EE6F-43BE-B69F-3D8D6C930E2D}" srcOrd="19" destOrd="0" presId="urn:microsoft.com/office/officeart/2005/8/layout/cycle6"/>
    <dgm:cxn modelId="{7E35DD10-A7D0-46FA-945B-B87C9508B925}" type="presParOf" srcId="{46447456-97EF-44C7-B8C0-40C23CC04136}" destId="{F4D92EAA-E19E-45BE-9666-CC4BDDAF0D3D}" srcOrd="20" destOrd="0" presId="urn:microsoft.com/office/officeart/2005/8/layout/cycle6"/>
    <dgm:cxn modelId="{F4487D1D-BF3B-4A2C-87C1-FC9C570256DE}" type="presParOf" srcId="{46447456-97EF-44C7-B8C0-40C23CC04136}" destId="{98AD313F-C20C-4464-80B0-4EA653040AE3}" srcOrd="21" destOrd="0" presId="urn:microsoft.com/office/officeart/2005/8/layout/cycle6"/>
    <dgm:cxn modelId="{55407266-9139-4CF9-82D6-C8E2E9BC441D}" type="presParOf" srcId="{46447456-97EF-44C7-B8C0-40C23CC04136}" destId="{3B3A05D9-ABA4-44EE-AFD8-47FE31808B89}" srcOrd="22" destOrd="0" presId="urn:microsoft.com/office/officeart/2005/8/layout/cycle6"/>
    <dgm:cxn modelId="{F5C783C5-16A3-473C-8372-8955C9503B17}" type="presParOf" srcId="{46447456-97EF-44C7-B8C0-40C23CC04136}" destId="{475B075E-F5DE-4049-9FE3-DA6834EB6959}" srcOrd="23" destOrd="0" presId="urn:microsoft.com/office/officeart/2005/8/layout/cycle6"/>
    <dgm:cxn modelId="{76E67428-0014-4A44-8174-0E7150FB7697}" type="presParOf" srcId="{46447456-97EF-44C7-B8C0-40C23CC04136}" destId="{CC804ABC-2AD0-4BBE-B816-95535F1B7910}" srcOrd="24" destOrd="0" presId="urn:microsoft.com/office/officeart/2005/8/layout/cycle6"/>
    <dgm:cxn modelId="{DA8A7C5B-1BAC-4B4C-81B2-84A40FD12BDF}" type="presParOf" srcId="{46447456-97EF-44C7-B8C0-40C23CC04136}" destId="{9C48DED9-A07A-41A9-9C63-7A774EEFEC48}" srcOrd="25" destOrd="0" presId="urn:microsoft.com/office/officeart/2005/8/layout/cycle6"/>
    <dgm:cxn modelId="{DF9E7D87-A73A-44AA-8FDD-B186E9EF11E7}" type="presParOf" srcId="{46447456-97EF-44C7-B8C0-40C23CC04136}" destId="{8C0D0BB4-E35C-4D5E-85F1-B541467FAD8A}" srcOrd="26" destOrd="0" presId="urn:microsoft.com/office/officeart/2005/8/layout/cycle6"/>
    <dgm:cxn modelId="{356ADC7E-0EF7-48E3-8591-BB02BA8A9283}" type="presParOf" srcId="{46447456-97EF-44C7-B8C0-40C23CC04136}" destId="{73CDBC7F-65FA-4F44-9614-B152737B9B62}" srcOrd="27" destOrd="0" presId="urn:microsoft.com/office/officeart/2005/8/layout/cycle6"/>
    <dgm:cxn modelId="{6ED2388E-2D92-41E3-AAD3-7F75EDB71F2B}" type="presParOf" srcId="{46447456-97EF-44C7-B8C0-40C23CC04136}" destId="{0440ABF6-6FDB-41E9-A22E-B3809181FF01}" srcOrd="28" destOrd="0" presId="urn:microsoft.com/office/officeart/2005/8/layout/cycle6"/>
    <dgm:cxn modelId="{81D813AB-DE61-42FE-9A75-A0EAF92BEB7C}" type="presParOf" srcId="{46447456-97EF-44C7-B8C0-40C23CC04136}" destId="{9BA14977-EF86-4A0C-8BDF-AC120985F1AE}" srcOrd="29" destOrd="0" presId="urn:microsoft.com/office/officeart/2005/8/layout/cycle6"/>
    <dgm:cxn modelId="{51DD30CB-3683-47C2-A140-1F764443321F}" type="presParOf" srcId="{46447456-97EF-44C7-B8C0-40C23CC04136}" destId="{13B0FBBE-A921-4E26-B5CB-343024DC1CB0}" srcOrd="30" destOrd="0" presId="urn:microsoft.com/office/officeart/2005/8/layout/cycle6"/>
    <dgm:cxn modelId="{B1BB294C-EABC-4C93-B7E4-A8A3FB48879B}" type="presParOf" srcId="{46447456-97EF-44C7-B8C0-40C23CC04136}" destId="{62F77CA8-AA4B-4DC6-BBFB-0E46D232B521}" srcOrd="31" destOrd="0" presId="urn:microsoft.com/office/officeart/2005/8/layout/cycle6"/>
    <dgm:cxn modelId="{7AE8208D-39B1-468A-B05E-EB281D13AF1A}" type="presParOf" srcId="{46447456-97EF-44C7-B8C0-40C23CC04136}" destId="{27554E57-49A1-4CA5-AD84-A1E21BD14B38}" srcOrd="32" destOrd="0" presId="urn:microsoft.com/office/officeart/2005/8/layout/cycle6"/>
    <dgm:cxn modelId="{1A278017-74A2-49C7-8216-2EEC4B702AB0}" type="presParOf" srcId="{46447456-97EF-44C7-B8C0-40C23CC04136}" destId="{F3416255-397E-437C-B7D3-B18266FAD98B}" srcOrd="33" destOrd="0" presId="urn:microsoft.com/office/officeart/2005/8/layout/cycle6"/>
    <dgm:cxn modelId="{A104F63B-1CEC-4629-9B12-182CA2EE57A3}" type="presParOf" srcId="{46447456-97EF-44C7-B8C0-40C23CC04136}" destId="{69E623E8-6106-4059-AD88-72A8E00C9042}" srcOrd="34" destOrd="0" presId="urn:microsoft.com/office/officeart/2005/8/layout/cycle6"/>
    <dgm:cxn modelId="{2EEBC0E0-FB42-4EDF-867B-9965A56EA5D9}" type="presParOf" srcId="{46447456-97EF-44C7-B8C0-40C23CC04136}" destId="{8C1DFA84-853D-434D-8854-0833AA2FBAB8}" srcOrd="35" destOrd="0" presId="urn:microsoft.com/office/officeart/2005/8/layout/cycle6"/>
    <dgm:cxn modelId="{0FB41564-B44F-4DEB-92A7-D403A01FEEFF}" type="presParOf" srcId="{46447456-97EF-44C7-B8C0-40C23CC04136}" destId="{B32D761E-E49E-439A-9A2A-0ED96E72ABD9}" srcOrd="36" destOrd="0" presId="urn:microsoft.com/office/officeart/2005/8/layout/cycle6"/>
    <dgm:cxn modelId="{FBF4E67D-97F6-4440-9B91-9ABED4DEDADB}" type="presParOf" srcId="{46447456-97EF-44C7-B8C0-40C23CC04136}" destId="{30DF5F01-7682-472F-85AF-203FDE381A04}" srcOrd="37" destOrd="0" presId="urn:microsoft.com/office/officeart/2005/8/layout/cycle6"/>
    <dgm:cxn modelId="{A2A4A46C-DF60-473D-AAFE-0A6001B6BBAD}" type="presParOf" srcId="{46447456-97EF-44C7-B8C0-40C23CC04136}" destId="{B4C7B276-46D0-414E-80AB-1237D70392E4}" srcOrd="38" destOrd="0" presId="urn:microsoft.com/office/officeart/2005/8/layout/cycle6"/>
    <dgm:cxn modelId="{48D63B84-D120-4697-A139-BD9572729B43}" type="presParOf" srcId="{46447456-97EF-44C7-B8C0-40C23CC04136}" destId="{41D5CB4C-A613-4654-8771-450F0CFCA55D}" srcOrd="39" destOrd="0" presId="urn:microsoft.com/office/officeart/2005/8/layout/cycle6"/>
    <dgm:cxn modelId="{0D816A92-AFC0-4E71-BE91-8D4C13CDA016}" type="presParOf" srcId="{46447456-97EF-44C7-B8C0-40C23CC04136}" destId="{7740D191-706C-40E8-9559-4023FD8E346E}" srcOrd="40" destOrd="0" presId="urn:microsoft.com/office/officeart/2005/8/layout/cycle6"/>
    <dgm:cxn modelId="{5AC92A02-1B2C-4079-878B-9AA43EFA1362}" type="presParOf" srcId="{46447456-97EF-44C7-B8C0-40C23CC04136}" destId="{96C08B4E-88E8-44AE-8876-129F989D5105}" srcOrd="41" destOrd="0" presId="urn:microsoft.com/office/officeart/2005/8/layout/cycle6"/>
    <dgm:cxn modelId="{94958B45-9E80-427D-B1FB-F8124D87BCA1}" type="presParOf" srcId="{46447456-97EF-44C7-B8C0-40C23CC04136}" destId="{45C4C7E0-FBC7-4931-B9A7-9CEC294B838D}" srcOrd="42" destOrd="0" presId="urn:microsoft.com/office/officeart/2005/8/layout/cycle6"/>
    <dgm:cxn modelId="{825A800A-2BFD-45FE-A7C3-5DF6A942B86E}" type="presParOf" srcId="{46447456-97EF-44C7-B8C0-40C23CC04136}" destId="{1BE8C8BC-2E6F-4327-9294-FB6781B15428}" srcOrd="43" destOrd="0" presId="urn:microsoft.com/office/officeart/2005/8/layout/cycle6"/>
    <dgm:cxn modelId="{20A58CD2-3165-49AC-BA23-5CC81A716FA2}" type="presParOf" srcId="{46447456-97EF-44C7-B8C0-40C23CC04136}" destId="{5E9B62FB-4BCA-4008-A6CC-2C748726148B}" srcOrd="44" destOrd="0" presId="urn:microsoft.com/office/officeart/2005/8/layout/cycle6"/>
    <dgm:cxn modelId="{0DA40FD8-FE66-4235-B7FB-BA83A5B5F1E2}" type="presParOf" srcId="{46447456-97EF-44C7-B8C0-40C23CC04136}" destId="{0F40AB61-7D5C-4909-BE80-B95703882AB4}" srcOrd="45" destOrd="0" presId="urn:microsoft.com/office/officeart/2005/8/layout/cycle6"/>
    <dgm:cxn modelId="{17A5C33F-E87F-4031-AC71-0BE217583563}" type="presParOf" srcId="{46447456-97EF-44C7-B8C0-40C23CC04136}" destId="{45757CCB-D575-4FCF-9322-6F39162438E0}" srcOrd="46" destOrd="0" presId="urn:microsoft.com/office/officeart/2005/8/layout/cycle6"/>
    <dgm:cxn modelId="{34DD546D-22C3-4C9B-9F0E-6F6B589C3B36}" type="presParOf" srcId="{46447456-97EF-44C7-B8C0-40C23CC04136}" destId="{0FAE7F47-50F9-4D36-88CF-73DE4A670A04}" srcOrd="47" destOrd="0" presId="urn:microsoft.com/office/officeart/2005/8/layout/cycle6"/>
    <dgm:cxn modelId="{1DDD8D57-CFD4-4B85-85E8-DBE800F2DF9B}" type="presParOf" srcId="{46447456-97EF-44C7-B8C0-40C23CC04136}" destId="{D31D5E55-F44D-4125-B17A-907580F98840}" srcOrd="48" destOrd="0" presId="urn:microsoft.com/office/officeart/2005/8/layout/cycle6"/>
    <dgm:cxn modelId="{039AD1F4-8B3A-4693-AF03-D4DF5C0149E1}" type="presParOf" srcId="{46447456-97EF-44C7-B8C0-40C23CC04136}" destId="{E1CDE105-68D6-4FB9-A0B7-AC5E21B1FE9F}" srcOrd="49" destOrd="0" presId="urn:microsoft.com/office/officeart/2005/8/layout/cycle6"/>
    <dgm:cxn modelId="{68D859FB-3E43-4095-B1C8-3FE9715486ED}" type="presParOf" srcId="{46447456-97EF-44C7-B8C0-40C23CC04136}" destId="{DF5BB38F-4915-4A11-8ACB-A655460D1B91}" srcOrd="50" destOrd="0" presId="urn:microsoft.com/office/officeart/2005/8/layout/cycle6"/>
    <dgm:cxn modelId="{5D3AD1DD-189B-4F92-AC5F-6A152EFADE59}" type="presParOf" srcId="{46447456-97EF-44C7-B8C0-40C23CC04136}" destId="{A10B6273-4F70-40D8-8024-FDDAF0646AFD}" srcOrd="51" destOrd="0" presId="urn:microsoft.com/office/officeart/2005/8/layout/cycle6"/>
    <dgm:cxn modelId="{9BDE33BE-6EAA-4F69-9122-6C402DC4024F}" type="presParOf" srcId="{46447456-97EF-44C7-B8C0-40C23CC04136}" destId="{D333BE94-7BDB-425E-BF63-BCA173491277}" srcOrd="52" destOrd="0" presId="urn:microsoft.com/office/officeart/2005/8/layout/cycle6"/>
    <dgm:cxn modelId="{1E648448-1D49-4227-8D5E-29692BDC8882}" type="presParOf" srcId="{46447456-97EF-44C7-B8C0-40C23CC04136}" destId="{2F0F8289-E995-4064-858E-059D87C1E9DF}" srcOrd="53" destOrd="0" presId="urn:microsoft.com/office/officeart/2005/8/layout/cycle6"/>
    <dgm:cxn modelId="{A5326338-27F1-4CC5-9EDD-6D22255151DF}" type="presParOf" srcId="{46447456-97EF-44C7-B8C0-40C23CC04136}" destId="{99E01FF2-0424-4FF4-8D94-F4C8265F61ED}" srcOrd="54" destOrd="0" presId="urn:microsoft.com/office/officeart/2005/8/layout/cycle6"/>
    <dgm:cxn modelId="{9FA942FA-CFE0-4060-BC96-D13E8A35EE9E}" type="presParOf" srcId="{46447456-97EF-44C7-B8C0-40C23CC04136}" destId="{4086C46C-7D78-42F5-AF3F-BF9772F0CC0A}" srcOrd="55" destOrd="0" presId="urn:microsoft.com/office/officeart/2005/8/layout/cycle6"/>
    <dgm:cxn modelId="{12337103-E73B-4677-BDC0-F7D7D173E7F1}" type="presParOf" srcId="{46447456-97EF-44C7-B8C0-40C23CC04136}" destId="{1451CB43-B41A-45CF-B8EF-A745EC3748CC}" srcOrd="56" destOrd="0" presId="urn:microsoft.com/office/officeart/2005/8/layout/cycle6"/>
    <dgm:cxn modelId="{060CEA44-5D66-4C27-BA31-CBEF250C223B}" type="presParOf" srcId="{46447456-97EF-44C7-B8C0-40C23CC04136}" destId="{BFBF6E3E-C532-4C63-B2AD-CB71E9D0F83F}" srcOrd="57" destOrd="0" presId="urn:microsoft.com/office/officeart/2005/8/layout/cycle6"/>
    <dgm:cxn modelId="{F17E14D3-6B09-4C46-B101-B7B9D89ED2CB}" type="presParOf" srcId="{46447456-97EF-44C7-B8C0-40C23CC04136}" destId="{BFF6AA2F-CC81-4DBC-A917-7B595E7A6A94}" srcOrd="58" destOrd="0" presId="urn:microsoft.com/office/officeart/2005/8/layout/cycle6"/>
    <dgm:cxn modelId="{DDEB9D70-22BD-4403-8FEF-399162EE01D5}" type="presParOf" srcId="{46447456-97EF-44C7-B8C0-40C23CC04136}" destId="{65DB642B-7B10-4D87-A69E-AD65BCBB5E3A}" srcOrd="59" destOrd="0" presId="urn:microsoft.com/office/officeart/2005/8/layout/cycle6"/>
    <dgm:cxn modelId="{3C8781C0-5548-4F37-8421-2E4BE3B5A85C}" type="presParOf" srcId="{46447456-97EF-44C7-B8C0-40C23CC04136}" destId="{26509BDE-BA85-414C-8985-4E5AD072934F}" srcOrd="60" destOrd="0" presId="urn:microsoft.com/office/officeart/2005/8/layout/cycle6"/>
    <dgm:cxn modelId="{D889E4CC-2EBD-4693-91FE-A3F9BFA5E678}" type="presParOf" srcId="{46447456-97EF-44C7-B8C0-40C23CC04136}" destId="{BDFD745B-B37F-4DC8-B09C-20DCDF1D5EAD}" srcOrd="61" destOrd="0" presId="urn:microsoft.com/office/officeart/2005/8/layout/cycle6"/>
    <dgm:cxn modelId="{AB9E5AF7-3AB9-442D-97D4-7EE97C74A59D}" type="presParOf" srcId="{46447456-97EF-44C7-B8C0-40C23CC04136}" destId="{97CA39DD-9329-4C14-BA15-101BF368DE57}" srcOrd="62" destOrd="0" presId="urn:microsoft.com/office/officeart/2005/8/layout/cycle6"/>
    <dgm:cxn modelId="{B950C57B-D985-4CD2-A12B-ACBB10FB036E}" type="presParOf" srcId="{46447456-97EF-44C7-B8C0-40C23CC04136}" destId="{D508D8FC-CDF2-4DEA-86BD-9C9798053DCB}" srcOrd="63" destOrd="0" presId="urn:microsoft.com/office/officeart/2005/8/layout/cycle6"/>
    <dgm:cxn modelId="{50204E8F-6E5C-4E8A-86B2-F3942121A047}" type="presParOf" srcId="{46447456-97EF-44C7-B8C0-40C23CC04136}" destId="{BE056343-2457-4C82-BEE8-06A057D02E1D}" srcOrd="64" destOrd="0" presId="urn:microsoft.com/office/officeart/2005/8/layout/cycle6"/>
    <dgm:cxn modelId="{0FC9D3EF-965B-4DD9-ADDC-6815FA8C4314}" type="presParOf" srcId="{46447456-97EF-44C7-B8C0-40C23CC04136}" destId="{D55B6D8B-25E6-4454-9D5A-FCAE75716B6D}" srcOrd="65" destOrd="0" presId="urn:microsoft.com/office/officeart/2005/8/layout/cycle6"/>
    <dgm:cxn modelId="{2FAA8BAD-8AAA-4122-B3F4-E4735697F903}" type="presParOf" srcId="{46447456-97EF-44C7-B8C0-40C23CC04136}" destId="{0512C3D4-BD56-4313-A852-1AF03BF2C677}" srcOrd="66" destOrd="0" presId="urn:microsoft.com/office/officeart/2005/8/layout/cycle6"/>
    <dgm:cxn modelId="{D728A538-200C-4A58-9749-FC4D2ABE2B85}" type="presParOf" srcId="{46447456-97EF-44C7-B8C0-40C23CC04136}" destId="{B015F187-2E78-4D3A-965B-4AC2EF7FF435}" srcOrd="67" destOrd="0" presId="urn:microsoft.com/office/officeart/2005/8/layout/cycle6"/>
    <dgm:cxn modelId="{0389E7D9-5A0E-4D9D-B0CD-1347B4ED29BC}" type="presParOf" srcId="{46447456-97EF-44C7-B8C0-40C23CC04136}" destId="{5865CBD9-63AD-4BE8-A468-7642B6FDC828}" srcOrd="68" destOrd="0" presId="urn:microsoft.com/office/officeart/2005/8/layout/cycle6"/>
    <dgm:cxn modelId="{D7B7FE28-3EA0-47C3-9967-036043067E3B}" type="presParOf" srcId="{46447456-97EF-44C7-B8C0-40C23CC04136}" destId="{1D14B5AE-C08B-470F-A100-424CF931A992}" srcOrd="69" destOrd="0" presId="urn:microsoft.com/office/officeart/2005/8/layout/cycle6"/>
    <dgm:cxn modelId="{A362C060-D74F-42D4-8F5C-E416B1BBAA5F}" type="presParOf" srcId="{46447456-97EF-44C7-B8C0-40C23CC04136}" destId="{F50B6A41-26B5-4767-914A-A8418220B1BA}" srcOrd="70" destOrd="0" presId="urn:microsoft.com/office/officeart/2005/8/layout/cycle6"/>
    <dgm:cxn modelId="{4378DE52-3623-4B8F-BA87-1F5B1C3AA422}" type="presParOf" srcId="{46447456-97EF-44C7-B8C0-40C23CC04136}" destId="{18F30FE6-66C1-4970-8BB2-6F2D44C6FF75}" srcOrd="71" destOrd="0" presId="urn:microsoft.com/office/officeart/2005/8/layout/cycle6"/>
    <dgm:cxn modelId="{5C27225B-0386-420F-A268-149AB5D2D624}" type="presParOf" srcId="{46447456-97EF-44C7-B8C0-40C23CC04136}" destId="{FCBD26E0-9D13-494B-AA92-E4DB20AEC8D2}" srcOrd="72" destOrd="0" presId="urn:microsoft.com/office/officeart/2005/8/layout/cycle6"/>
    <dgm:cxn modelId="{58ED749D-822A-470D-8E2B-467A77C61F37}" type="presParOf" srcId="{46447456-97EF-44C7-B8C0-40C23CC04136}" destId="{7DA85DE6-95D6-47DD-BBF1-9091EA2FDF18}" srcOrd="73" destOrd="0" presId="urn:microsoft.com/office/officeart/2005/8/layout/cycle6"/>
    <dgm:cxn modelId="{0E540205-7603-4B87-BB03-A7C10E59FC99}" type="presParOf" srcId="{46447456-97EF-44C7-B8C0-40C23CC04136}" destId="{9A42BEC3-A980-4B41-B4E9-4153A06535C8}" srcOrd="74" destOrd="0" presId="urn:microsoft.com/office/officeart/2005/8/layout/cycle6"/>
    <dgm:cxn modelId="{3609D981-0636-4CFC-A2F7-F34AC16E5788}" type="presParOf" srcId="{46447456-97EF-44C7-B8C0-40C23CC04136}" destId="{5EE78AA2-2A5A-42F3-BE0B-ABFB25702F48}" srcOrd="75" destOrd="0" presId="urn:microsoft.com/office/officeart/2005/8/layout/cycle6"/>
    <dgm:cxn modelId="{7C059FFD-2D03-4E45-A855-2F2C81B5C1CF}" type="presParOf" srcId="{46447456-97EF-44C7-B8C0-40C23CC04136}" destId="{3237642E-C3C5-4A1D-8B72-2086BFE8155D}" srcOrd="76" destOrd="0" presId="urn:microsoft.com/office/officeart/2005/8/layout/cycle6"/>
    <dgm:cxn modelId="{EA5B30E6-73E4-480E-A3AC-C4E6A55EDC62}" type="presParOf" srcId="{46447456-97EF-44C7-B8C0-40C23CC04136}" destId="{2F90F1D2-8CC8-4ED8-BB48-23FCE1CB8435}" srcOrd="77" destOrd="0" presId="urn:microsoft.com/office/officeart/2005/8/layout/cycle6"/>
    <dgm:cxn modelId="{FB8157DB-48B7-4781-AC22-BF0CBB3FC872}" type="presParOf" srcId="{46447456-97EF-44C7-B8C0-40C23CC04136}" destId="{5F087255-C61A-44C7-A912-E8BFBFAEE0D5}" srcOrd="78" destOrd="0" presId="urn:microsoft.com/office/officeart/2005/8/layout/cycle6"/>
    <dgm:cxn modelId="{947E41DF-FE19-427A-84B6-087F4AE08A72}" type="presParOf" srcId="{46447456-97EF-44C7-B8C0-40C23CC04136}" destId="{D7B804E4-092E-40D5-A156-9A00303521CB}" srcOrd="79" destOrd="0" presId="urn:microsoft.com/office/officeart/2005/8/layout/cycle6"/>
    <dgm:cxn modelId="{DC3EDA53-C0C6-4086-A6F9-9F0BF46F809E}" type="presParOf" srcId="{46447456-97EF-44C7-B8C0-40C23CC04136}" destId="{D4ED9A35-D9F2-4253-960C-D8396C93E035}" srcOrd="80" destOrd="0" presId="urn:microsoft.com/office/officeart/2005/8/layout/cycle6"/>
    <dgm:cxn modelId="{122BDB89-BC48-475D-A8B3-9DAD5027B915}" type="presParOf" srcId="{46447456-97EF-44C7-B8C0-40C23CC04136}" destId="{C1CE9FD0-325E-4F78-A16B-5565A17B3833}" srcOrd="81" destOrd="0" presId="urn:microsoft.com/office/officeart/2005/8/layout/cycle6"/>
    <dgm:cxn modelId="{0AB01B12-36C4-4228-94AB-6719370FDE8D}" type="presParOf" srcId="{46447456-97EF-44C7-B8C0-40C23CC04136}" destId="{1F558865-D6E0-4A9B-815F-F3ED81B2E010}" srcOrd="82" destOrd="0" presId="urn:microsoft.com/office/officeart/2005/8/layout/cycle6"/>
    <dgm:cxn modelId="{AEC527AB-FF5B-4AC5-A64F-E02DD5FAA670}" type="presParOf" srcId="{46447456-97EF-44C7-B8C0-40C23CC04136}" destId="{804CA461-87F1-4310-87D5-42B0F4A9E899}" srcOrd="83" destOrd="0" presId="urn:microsoft.com/office/officeart/2005/8/layout/cycle6"/>
    <dgm:cxn modelId="{0D59D65B-BC89-4A64-841F-9473D7708A02}" type="presParOf" srcId="{46447456-97EF-44C7-B8C0-40C23CC04136}" destId="{33C39CB2-F9E1-4265-A00F-E52AE724380D}" srcOrd="84" destOrd="0" presId="urn:microsoft.com/office/officeart/2005/8/layout/cycle6"/>
    <dgm:cxn modelId="{0772E6EA-EA98-4F28-A589-4995C302E1F3}" type="presParOf" srcId="{46447456-97EF-44C7-B8C0-40C23CC04136}" destId="{DCE983CD-EB03-43A2-AA42-26A6E1289BB3}" srcOrd="85" destOrd="0" presId="urn:microsoft.com/office/officeart/2005/8/layout/cycle6"/>
    <dgm:cxn modelId="{BAF87C43-C0B4-40CA-999B-46E4BDD6CCF1}" type="presParOf" srcId="{46447456-97EF-44C7-B8C0-40C23CC04136}" destId="{55CC45B7-8F3D-43FB-A48E-9EB941448D5F}" srcOrd="86" destOrd="0" presId="urn:microsoft.com/office/officeart/2005/8/layout/cycle6"/>
    <dgm:cxn modelId="{8969D9C6-B847-489C-AC27-42B41A4A7502}" type="presParOf" srcId="{46447456-97EF-44C7-B8C0-40C23CC04136}" destId="{9391E22D-960D-4584-A21C-2D9D37EC103A}" srcOrd="87" destOrd="0" presId="urn:microsoft.com/office/officeart/2005/8/layout/cycle6"/>
    <dgm:cxn modelId="{E523D3BA-9FB0-4BFB-8884-CDB7B128C494}" type="presParOf" srcId="{46447456-97EF-44C7-B8C0-40C23CC04136}" destId="{A4007626-1242-4D53-876E-C37D32A08E95}" srcOrd="88" destOrd="0" presId="urn:microsoft.com/office/officeart/2005/8/layout/cycle6"/>
    <dgm:cxn modelId="{8722F8A8-0B4F-4D42-8D06-D5359D8ADF4B}" type="presParOf" srcId="{46447456-97EF-44C7-B8C0-40C23CC04136}" destId="{BAA7B965-CDBC-4DE7-807E-C8A9FA43808F}" srcOrd="89" destOrd="0" presId="urn:microsoft.com/office/officeart/2005/8/layout/cycle6"/>
    <dgm:cxn modelId="{881AD574-7F82-484E-9E7D-D791702C3FA5}" type="presParOf" srcId="{46447456-97EF-44C7-B8C0-40C23CC04136}" destId="{33B08607-1633-4DE7-8541-3FD13AFA30F1}" srcOrd="90" destOrd="0" presId="urn:microsoft.com/office/officeart/2005/8/layout/cycle6"/>
    <dgm:cxn modelId="{EFF78687-F2D0-444E-B7F1-1058D9E4FCB4}" type="presParOf" srcId="{46447456-97EF-44C7-B8C0-40C23CC04136}" destId="{3F436DBE-8FEE-4C5B-94B7-56FADC61725C}" srcOrd="91" destOrd="0" presId="urn:microsoft.com/office/officeart/2005/8/layout/cycle6"/>
    <dgm:cxn modelId="{C30D1248-9F6C-475E-BA98-4939D1E34952}" type="presParOf" srcId="{46447456-97EF-44C7-B8C0-40C23CC04136}" destId="{B3F6D538-B6E3-4691-BBD5-A76A16D1A1FA}" srcOrd="92" destOrd="0" presId="urn:microsoft.com/office/officeart/2005/8/layout/cycle6"/>
    <dgm:cxn modelId="{04C0CCC0-58F2-4094-8BA4-B7D745313BDD}" type="presParOf" srcId="{46447456-97EF-44C7-B8C0-40C23CC04136}" destId="{42BD5439-9465-478C-8D68-9A9860697235}" srcOrd="93" destOrd="0" presId="urn:microsoft.com/office/officeart/2005/8/layout/cycle6"/>
    <dgm:cxn modelId="{AB950DDD-FA88-4C8B-87F7-3CF4BBD069C8}" type="presParOf" srcId="{46447456-97EF-44C7-B8C0-40C23CC04136}" destId="{65EF6D3C-E352-4DED-AABF-AE348EE2EDFE}" srcOrd="94" destOrd="0" presId="urn:microsoft.com/office/officeart/2005/8/layout/cycle6"/>
    <dgm:cxn modelId="{4657C799-14D0-4576-9B39-D66DF5577E78}" type="presParOf" srcId="{46447456-97EF-44C7-B8C0-40C23CC04136}" destId="{15F0EA7D-83CB-40BA-939E-BCE4F284953F}" srcOrd="95" destOrd="0" presId="urn:microsoft.com/office/officeart/2005/8/layout/cycle6"/>
    <dgm:cxn modelId="{B2762DF4-3B34-4CD1-9424-2E410A7999E1}" type="presParOf" srcId="{46447456-97EF-44C7-B8C0-40C23CC04136}" destId="{F7F1FEBF-948F-4BDB-88CF-456522C99845}" srcOrd="96" destOrd="0" presId="urn:microsoft.com/office/officeart/2005/8/layout/cycle6"/>
    <dgm:cxn modelId="{BF222023-678D-4ABF-A8A7-211DA5037012}" type="presParOf" srcId="{46447456-97EF-44C7-B8C0-40C23CC04136}" destId="{101ED77E-53AE-4772-96DE-5583CDEB15F5}" srcOrd="97" destOrd="0" presId="urn:microsoft.com/office/officeart/2005/8/layout/cycle6"/>
    <dgm:cxn modelId="{4A442C1E-D68D-4676-9CA5-83A5D675BE6E}" type="presParOf" srcId="{46447456-97EF-44C7-B8C0-40C23CC04136}" destId="{4A39DB47-3202-44BC-AB61-1E51257C2B7B}" srcOrd="98" destOrd="0" presId="urn:microsoft.com/office/officeart/2005/8/layout/cycle6"/>
    <dgm:cxn modelId="{4663E270-F4B3-4AD9-BA66-CAA561219853}" type="presParOf" srcId="{46447456-97EF-44C7-B8C0-40C23CC04136}" destId="{0D7F9D98-DCFD-45EA-B441-F850F045728A}" srcOrd="99" destOrd="0" presId="urn:microsoft.com/office/officeart/2005/8/layout/cycle6"/>
    <dgm:cxn modelId="{9F372B66-5D5A-4B3D-A8B2-341C4255457E}" type="presParOf" srcId="{46447456-97EF-44C7-B8C0-40C23CC04136}" destId="{90E67AFA-A4F2-464D-98B0-B2E627B461B2}" srcOrd="100" destOrd="0" presId="urn:microsoft.com/office/officeart/2005/8/layout/cycle6"/>
    <dgm:cxn modelId="{B3C0F0E1-9BC6-45BB-A4B5-89B0B264FA70}" type="presParOf" srcId="{46447456-97EF-44C7-B8C0-40C23CC04136}" destId="{907351FB-846C-4553-87B0-D62736440050}" srcOrd="101" destOrd="0" presId="urn:microsoft.com/office/officeart/2005/8/layout/cycle6"/>
    <dgm:cxn modelId="{82B6F925-F7DA-4546-825C-84A16A90658E}" type="presParOf" srcId="{46447456-97EF-44C7-B8C0-40C23CC04136}" destId="{91EFBC43-A1A6-47F2-9F5F-63EA044679AC}" srcOrd="102" destOrd="0" presId="urn:microsoft.com/office/officeart/2005/8/layout/cycle6"/>
    <dgm:cxn modelId="{894A78E7-DB31-4CFB-8E94-B4CC6066AE1D}" type="presParOf" srcId="{46447456-97EF-44C7-B8C0-40C23CC04136}" destId="{6CC10522-ACB3-45F8-B7F4-09178BEFC792}" srcOrd="103" destOrd="0" presId="urn:microsoft.com/office/officeart/2005/8/layout/cycle6"/>
    <dgm:cxn modelId="{2BB9BC87-116B-4F7F-AC6F-4280C9ECF2BB}" type="presParOf" srcId="{46447456-97EF-44C7-B8C0-40C23CC04136}" destId="{B45CDDA6-1122-42AD-931D-2B6484F7A8FE}" srcOrd="104" destOrd="0" presId="urn:microsoft.com/office/officeart/2005/8/layout/cycle6"/>
    <dgm:cxn modelId="{FC9E0F01-FF59-455B-ABC1-57B4D3CFABD1}" type="presParOf" srcId="{46447456-97EF-44C7-B8C0-40C23CC04136}" destId="{A6DC793F-D62B-4C8B-983C-4BE7325B757E}" srcOrd="105" destOrd="0" presId="urn:microsoft.com/office/officeart/2005/8/layout/cycle6"/>
    <dgm:cxn modelId="{0991B0FE-FCD7-4984-80F9-15D8F8E35DF5}" type="presParOf" srcId="{46447456-97EF-44C7-B8C0-40C23CC04136}" destId="{E90E8B51-5743-474B-9095-D25F72AFE511}" srcOrd="106" destOrd="0" presId="urn:microsoft.com/office/officeart/2005/8/layout/cycle6"/>
    <dgm:cxn modelId="{114A2C60-67B5-4F78-8663-8873652D4AD5}" type="presParOf" srcId="{46447456-97EF-44C7-B8C0-40C23CC04136}" destId="{DC28B037-43C0-4119-A2B9-884FAF11C515}" srcOrd="107" destOrd="0" presId="urn:microsoft.com/office/officeart/2005/8/layout/cycle6"/>
    <dgm:cxn modelId="{3577F926-2AAA-4CC1-8A4E-E95891F46273}" type="presParOf" srcId="{46447456-97EF-44C7-B8C0-40C23CC04136}" destId="{4CB60770-9FC6-4FA0-872C-0604DE0FD390}" srcOrd="108" destOrd="0" presId="urn:microsoft.com/office/officeart/2005/8/layout/cycle6"/>
    <dgm:cxn modelId="{01FED14C-0198-47B2-9C41-866A8FA7EF56}" type="presParOf" srcId="{46447456-97EF-44C7-B8C0-40C23CC04136}" destId="{04AF1968-86E7-4A0E-A760-DDD1DCEC3E74}" srcOrd="109" destOrd="0" presId="urn:microsoft.com/office/officeart/2005/8/layout/cycle6"/>
    <dgm:cxn modelId="{EA74070E-67FE-4414-95AA-D78FC48A680D}" type="presParOf" srcId="{46447456-97EF-44C7-B8C0-40C23CC04136}" destId="{E51946DF-9E64-4258-BC47-3EAC4A61DC30}" srcOrd="110" destOrd="0" presId="urn:microsoft.com/office/officeart/2005/8/layout/cycle6"/>
    <dgm:cxn modelId="{AB0A3689-AE14-42B4-849C-81407E05DB74}" type="presParOf" srcId="{46447456-97EF-44C7-B8C0-40C23CC04136}" destId="{26CA3D02-7C0B-4386-A76B-BF11B6054C9E}" srcOrd="111" destOrd="0" presId="urn:microsoft.com/office/officeart/2005/8/layout/cycle6"/>
    <dgm:cxn modelId="{887F4B2C-30E7-4872-A668-545AABB7874B}" type="presParOf" srcId="{46447456-97EF-44C7-B8C0-40C23CC04136}" destId="{68123973-E62E-4517-B20D-87ADB0E7D8CB}" srcOrd="112" destOrd="0" presId="urn:microsoft.com/office/officeart/2005/8/layout/cycle6"/>
    <dgm:cxn modelId="{574824C2-F976-428E-85AF-D0BF08DE5034}" type="presParOf" srcId="{46447456-97EF-44C7-B8C0-40C23CC04136}" destId="{A3A2FC02-2300-45E5-84AF-1A6112FFF297}" srcOrd="11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74C95-C574-4A80-82D5-76DA056BE5D3}" type="doc">
      <dgm:prSet loTypeId="urn:microsoft.com/office/officeart/2005/8/layout/cycle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61F479-4116-48CB-8A26-8C3D12308210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BABAE00-0B8C-496E-9D3F-BF9EF6F8058F}" type="parTrans" cxnId="{9B6BFBFA-5BAD-435F-B7EE-6B65215242D0}">
      <dgm:prSet/>
      <dgm:spPr/>
      <dgm:t>
        <a:bodyPr/>
        <a:lstStyle/>
        <a:p>
          <a:pPr algn="ctr"/>
          <a:endParaRPr lang="en-US"/>
        </a:p>
      </dgm:t>
    </dgm:pt>
    <dgm:pt modelId="{96EB63D0-372D-4E79-B6AD-863377108723}" type="sibTrans" cxnId="{9B6BFBFA-5BAD-435F-B7EE-6B65215242D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60E3ABB-E149-46D9-B901-212F9D7AC468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D76BF214-A1A5-488A-ADFB-1C697D1A0BF0}" type="parTrans" cxnId="{5F21F4C4-90A1-42C3-8F55-AB8905826D91}">
      <dgm:prSet/>
      <dgm:spPr/>
      <dgm:t>
        <a:bodyPr/>
        <a:lstStyle/>
        <a:p>
          <a:pPr algn="ctr"/>
          <a:endParaRPr lang="en-US"/>
        </a:p>
      </dgm:t>
    </dgm:pt>
    <dgm:pt modelId="{25D0412E-6FBA-461E-8002-0632491702FB}" type="sibTrans" cxnId="{5F21F4C4-90A1-42C3-8F55-AB8905826D9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817878DB-5A88-4543-9C10-A3B09F021237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B315E2B-B033-4E28-8ED2-F6A911721EEC}" type="parTrans" cxnId="{464585F1-29F8-4078-8687-626FEBA4885D}">
      <dgm:prSet/>
      <dgm:spPr/>
      <dgm:t>
        <a:bodyPr/>
        <a:lstStyle/>
        <a:p>
          <a:pPr algn="ctr"/>
          <a:endParaRPr lang="en-US"/>
        </a:p>
      </dgm:t>
    </dgm:pt>
    <dgm:pt modelId="{88A9FA2E-3D0C-455E-BB2A-0778C4481D84}" type="sibTrans" cxnId="{464585F1-29F8-4078-8687-626FEBA4885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5CFAFF9-0689-404D-8161-3C8455A6F80D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88533F8A-90B8-4A54-81EA-57168CBC3012}" type="parTrans" cxnId="{BEA1C7FB-1137-4133-9676-B7E899D53CF2}">
      <dgm:prSet/>
      <dgm:spPr/>
      <dgm:t>
        <a:bodyPr/>
        <a:lstStyle/>
        <a:p>
          <a:pPr algn="ctr"/>
          <a:endParaRPr lang="en-US"/>
        </a:p>
      </dgm:t>
    </dgm:pt>
    <dgm:pt modelId="{A35EDF48-69B3-4A8B-BD2A-CF1CED9BF22E}" type="sibTrans" cxnId="{BEA1C7FB-1137-4133-9676-B7E899D53CF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623D787E-0650-4FF2-9FA4-8CB8BF034097}">
      <dgm:prSet phldrT="[Text]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710E7F4-D1D2-450C-862F-D117BB530A31}" type="parTrans" cxnId="{6A99F72E-8C14-4D40-9638-13B012C4D079}">
      <dgm:prSet/>
      <dgm:spPr/>
      <dgm:t>
        <a:bodyPr/>
        <a:lstStyle/>
        <a:p>
          <a:pPr algn="ctr"/>
          <a:endParaRPr lang="en-US"/>
        </a:p>
      </dgm:t>
    </dgm:pt>
    <dgm:pt modelId="{F51E2A5A-EC88-40E1-B808-FA4920F77559}" type="sibTrans" cxnId="{6A99F72E-8C14-4D40-9638-13B012C4D07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DE45669-810C-4E4D-89B0-6D9590A6A4D1}">
      <dgm:prSet phldrT="[Text]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8EA40E9-CDBF-47A0-B56E-B1E3342BD244}" type="parTrans" cxnId="{788DDF20-7F7E-4A44-A0B0-E6CB3D0B5857}">
      <dgm:prSet/>
      <dgm:spPr/>
      <dgm:t>
        <a:bodyPr/>
        <a:lstStyle/>
        <a:p>
          <a:pPr algn="ctr"/>
          <a:endParaRPr lang="en-US"/>
        </a:p>
      </dgm:t>
    </dgm:pt>
    <dgm:pt modelId="{F4AECAE5-275A-43EF-A03B-D60A238C3723}" type="sibTrans" cxnId="{788DDF20-7F7E-4A44-A0B0-E6CB3D0B585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2F2D5FE-1774-42B9-8015-5ED7F3786DDA}">
      <dgm:prSet phldrT="[Text]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9C8A086-9749-4574-92BF-38D4A7CB8767}" type="parTrans" cxnId="{DA7177B0-4CC0-4051-BF78-DBE6DA5AD1F8}">
      <dgm:prSet/>
      <dgm:spPr/>
      <dgm:t>
        <a:bodyPr/>
        <a:lstStyle/>
        <a:p>
          <a:pPr algn="ctr"/>
          <a:endParaRPr lang="en-US"/>
        </a:p>
      </dgm:t>
    </dgm:pt>
    <dgm:pt modelId="{E197BE3D-980D-453F-B492-E6AE09411B3C}" type="sibTrans" cxnId="{DA7177B0-4CC0-4051-BF78-DBE6DA5AD1F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8D0DE25B-5FB7-4E68-BB37-E6AC78A70378}">
      <dgm:prSet phldrT="[Text]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5616939-8E3A-4AEC-95AD-4B8BCF73E9E5}" type="parTrans" cxnId="{9577929B-D9D3-4516-B737-2369E595078A}">
      <dgm:prSet/>
      <dgm:spPr/>
      <dgm:t>
        <a:bodyPr/>
        <a:lstStyle/>
        <a:p>
          <a:pPr algn="ctr"/>
          <a:endParaRPr lang="en-US"/>
        </a:p>
      </dgm:t>
    </dgm:pt>
    <dgm:pt modelId="{727B1F37-2D61-483A-843F-3CC049E239F2}" type="sibTrans" cxnId="{9577929B-D9D3-4516-B737-2369E595078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10F6A65-1010-4A85-85F1-985AAF0E4753}">
      <dgm:prSet phldrT="[Text]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0E921C9-016B-47AA-9451-EED9EE497073}" type="parTrans" cxnId="{0458AE68-8157-4E08-A178-E22E2D11A0C8}">
      <dgm:prSet/>
      <dgm:spPr/>
      <dgm:t>
        <a:bodyPr/>
        <a:lstStyle/>
        <a:p>
          <a:pPr algn="ctr"/>
          <a:endParaRPr lang="en-US"/>
        </a:p>
      </dgm:t>
    </dgm:pt>
    <dgm:pt modelId="{CEE841C5-EFC3-4B4D-BAA7-2328552C3025}" type="sibTrans" cxnId="{0458AE68-8157-4E08-A178-E22E2D11A0C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165E75FB-DFAA-4489-881E-B7C9EB8B3B00}">
      <dgm:prSet phldrT="[Text]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D2559A2-C4FF-4956-AE48-35F49014E065}" type="parTrans" cxnId="{86CB9308-03CE-4BFB-B147-F0861C417324}">
      <dgm:prSet/>
      <dgm:spPr/>
      <dgm:t>
        <a:bodyPr/>
        <a:lstStyle/>
        <a:p>
          <a:pPr algn="ctr"/>
          <a:endParaRPr lang="en-US"/>
        </a:p>
      </dgm:t>
    </dgm:pt>
    <dgm:pt modelId="{29B3B293-0328-44F9-9DC4-11C1DE2C5AD5}" type="sibTrans" cxnId="{86CB9308-03CE-4BFB-B147-F0861C41732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9609263-7203-4129-B25B-7CEF36CB4ABC}">
      <dgm:prSet phldrT="[Text]"/>
      <dgm:spPr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58C4A78E-9E1D-4130-9057-81B9A96025C1}" type="parTrans" cxnId="{64A79C4A-EBCA-4D49-B246-E6A85C77A961}">
      <dgm:prSet/>
      <dgm:spPr/>
      <dgm:t>
        <a:bodyPr/>
        <a:lstStyle/>
        <a:p>
          <a:pPr algn="ctr"/>
          <a:endParaRPr lang="en-US"/>
        </a:p>
      </dgm:t>
    </dgm:pt>
    <dgm:pt modelId="{B918210E-6348-4CD4-B73E-496B5C35EB3E}" type="sibTrans" cxnId="{64A79C4A-EBCA-4D49-B246-E6A85C77A9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E5705AE1-F234-4913-B0FF-97AB2BE6EE6A}">
      <dgm:prSet phldrT="[Text]"/>
      <dgm:spPr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CF3E9BFB-1563-4B09-9C43-90640F1A6A2E}" type="parTrans" cxnId="{4987718C-8C2B-4191-BEE5-B86547B136A2}">
      <dgm:prSet/>
      <dgm:spPr/>
      <dgm:t>
        <a:bodyPr/>
        <a:lstStyle/>
        <a:p>
          <a:pPr algn="ctr"/>
          <a:endParaRPr lang="en-US"/>
        </a:p>
      </dgm:t>
    </dgm:pt>
    <dgm:pt modelId="{E7BD03AD-D8FC-4C71-8D9A-628DFD0B402F}" type="sibTrans" cxnId="{4987718C-8C2B-4191-BEE5-B86547B136A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EF8A807-429A-4FF5-8177-38A39A580133}">
      <dgm:prSet phldrT="[Text]"/>
      <dgm:spPr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DAD0A0C2-26BD-42DE-904A-D40BD9B04224}" type="parTrans" cxnId="{759B6D02-CD6A-4325-9446-286E5285B060}">
      <dgm:prSet/>
      <dgm:spPr/>
      <dgm:t>
        <a:bodyPr/>
        <a:lstStyle/>
        <a:p>
          <a:pPr algn="ctr"/>
          <a:endParaRPr lang="en-US"/>
        </a:p>
      </dgm:t>
    </dgm:pt>
    <dgm:pt modelId="{5106E9CE-CD4B-4F38-BA39-4CC22EB98EAB}" type="sibTrans" cxnId="{759B6D02-CD6A-4325-9446-286E5285B06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F076142-190C-43FA-9F9C-1DFC9FD9E663}">
      <dgm:prSet phldrT="[Text]"/>
      <dgm:spPr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994EBBB-CB4E-4F76-AC1E-D5FA6DB70C21}" type="parTrans" cxnId="{9D48C987-EC1B-4986-80A8-06634BD4BD61}">
      <dgm:prSet/>
      <dgm:spPr/>
      <dgm:t>
        <a:bodyPr/>
        <a:lstStyle/>
        <a:p>
          <a:pPr algn="ctr"/>
          <a:endParaRPr lang="en-US"/>
        </a:p>
      </dgm:t>
    </dgm:pt>
    <dgm:pt modelId="{C4C4F648-019F-4370-BEC3-35E6EFC115AC}" type="sibTrans" cxnId="{9D48C987-EC1B-4986-80A8-06634BD4BD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00FF0F84-6121-4BF8-8807-20288999539A}">
      <dgm:prSet phldrT="[Text]"/>
      <dgm:spPr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DEB9D73-A832-4CF0-84C2-602C02981AB6}" type="parTrans" cxnId="{BF829F43-6373-4C1D-84D1-7858E71DF781}">
      <dgm:prSet/>
      <dgm:spPr/>
      <dgm:t>
        <a:bodyPr/>
        <a:lstStyle/>
        <a:p>
          <a:pPr algn="ctr"/>
          <a:endParaRPr lang="en-US"/>
        </a:p>
      </dgm:t>
    </dgm:pt>
    <dgm:pt modelId="{75BD11C2-7739-4722-909B-04403777F832}" type="sibTrans" cxnId="{BF829F43-6373-4C1D-84D1-7858E71DF78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57D54B50-55CD-499E-B81E-48F676A86831}">
      <dgm:prSet phldrT="[Text]"/>
      <dgm:spPr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C284272-8EC6-4E18-A17D-EABE988113E3}" type="parTrans" cxnId="{5E6D6A2C-F342-40EB-BB68-80F3D4D14ED4}">
      <dgm:prSet/>
      <dgm:spPr/>
      <dgm:t>
        <a:bodyPr/>
        <a:lstStyle/>
        <a:p>
          <a:pPr algn="ctr"/>
          <a:endParaRPr lang="en-US"/>
        </a:p>
      </dgm:t>
    </dgm:pt>
    <dgm:pt modelId="{6F9E11CF-3CD6-4771-98A5-E50D4F9DD946}" type="sibTrans" cxnId="{5E6D6A2C-F342-40EB-BB68-80F3D4D14ED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C6117268-AA34-4A9B-BB1D-8C4AE6CE74B6}">
      <dgm:prSet phldrT="[Text]"/>
      <dgm:spPr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B2238AEB-D16C-4223-AFB9-6D64EC59E608}" type="parTrans" cxnId="{1D491677-DDFC-41CB-859B-6C0BBA2FE69D}">
      <dgm:prSet/>
      <dgm:spPr/>
      <dgm:t>
        <a:bodyPr/>
        <a:lstStyle/>
        <a:p>
          <a:pPr algn="ctr"/>
          <a:endParaRPr lang="en-US"/>
        </a:p>
      </dgm:t>
    </dgm:pt>
    <dgm:pt modelId="{1AED657A-09A4-46E2-99AB-34D5A44ACEF8}" type="sibTrans" cxnId="{1D491677-DDFC-41CB-859B-6C0BBA2FE6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87E96D2-01A4-4F4F-9F84-27DFEEB6F68B}">
      <dgm:prSet phldrT="[Text]"/>
      <dgm:spPr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AD6AEA1E-FEAF-4AF8-9CF5-308A2B6836A0}" type="parTrans" cxnId="{6F8A0265-FDCC-4430-B74E-9D839444B6A8}">
      <dgm:prSet/>
      <dgm:spPr/>
      <dgm:t>
        <a:bodyPr/>
        <a:lstStyle/>
        <a:p>
          <a:pPr algn="ctr"/>
          <a:endParaRPr lang="en-US"/>
        </a:p>
      </dgm:t>
    </dgm:pt>
    <dgm:pt modelId="{F3AF2073-19F0-499F-A486-2635671369C7}" type="sibTrans" cxnId="{6F8A0265-FDCC-4430-B74E-9D839444B6A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ACB506D-120A-4E01-B3B2-7F8CBDFC0EAC}">
      <dgm:prSet phldrT="[Text]"/>
      <dgm:spPr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03D9282-510F-4BA3-9086-5DCDC39AAD5A}" type="parTrans" cxnId="{C963CC0C-23DF-4B6C-BDFA-B8319A17752A}">
      <dgm:prSet/>
      <dgm:spPr/>
      <dgm:t>
        <a:bodyPr/>
        <a:lstStyle/>
        <a:p>
          <a:pPr algn="ctr"/>
          <a:endParaRPr lang="en-US"/>
        </a:p>
      </dgm:t>
    </dgm:pt>
    <dgm:pt modelId="{AD8C0AD9-F4B9-4BB2-BBFF-1A1D092ED2FD}" type="sibTrans" cxnId="{C963CC0C-23DF-4B6C-BDFA-B8319A17752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5D4DB138-597F-4647-A128-6FA8227EC55F}">
      <dgm:prSet phldrT="[Text]"/>
      <dgm:spPr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06C469C-2285-4526-8BB7-5B4FD19CFCA8}" type="parTrans" cxnId="{AD191D4D-0C2B-43D6-8003-60BE90A63059}">
      <dgm:prSet/>
      <dgm:spPr/>
      <dgm:t>
        <a:bodyPr/>
        <a:lstStyle/>
        <a:p>
          <a:pPr algn="ctr"/>
          <a:endParaRPr lang="en-US"/>
        </a:p>
      </dgm:t>
    </dgm:pt>
    <dgm:pt modelId="{EFB2DE1B-9874-4D2F-9F75-9E98205C1AB4}" type="sibTrans" cxnId="{AD191D4D-0C2B-43D6-8003-60BE90A6305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C2D20D5-EEF9-415E-BF54-514611D5C19B}">
      <dgm:prSet phldrT="[Text]"/>
      <dgm:spPr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AC7F9674-94BB-49EA-9C9B-A635A186FB46}" type="parTrans" cxnId="{0045C5FA-A0A3-4405-B828-95004680E923}">
      <dgm:prSet/>
      <dgm:spPr/>
      <dgm:t>
        <a:bodyPr/>
        <a:lstStyle/>
        <a:p>
          <a:pPr algn="ctr"/>
          <a:endParaRPr lang="en-US"/>
        </a:p>
      </dgm:t>
    </dgm:pt>
    <dgm:pt modelId="{AB5B281D-8B77-436D-ADF4-5F59E95A70E1}" type="sibTrans" cxnId="{0045C5FA-A0A3-4405-B828-95004680E923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4585E0A-1597-4313-B910-68E631CD806D}">
      <dgm:prSet phldrT="[Text]"/>
      <dgm:spPr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0EE21B0C-0A02-4308-B1E8-C8BD155A4190}" type="parTrans" cxnId="{C5FFF04D-18A3-4A33-A142-BDCBAE8A744A}">
      <dgm:prSet/>
      <dgm:spPr/>
      <dgm:t>
        <a:bodyPr/>
        <a:lstStyle/>
        <a:p>
          <a:pPr algn="ctr"/>
          <a:endParaRPr lang="en-US"/>
        </a:p>
      </dgm:t>
    </dgm:pt>
    <dgm:pt modelId="{6F3175AA-5571-4970-B934-3ADBB54A3C74}" type="sibTrans" cxnId="{C5FFF04D-18A3-4A33-A142-BDCBAE8A744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312A3B3A-52F2-427D-9A43-20F6C5EB9741}">
      <dgm:prSet phldrT="[Text]"/>
      <dgm:spPr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DA59B36-A6F9-4F9D-BA6E-042CF5C0E09A}" type="parTrans" cxnId="{00275E96-52BB-4CAD-9C3D-FBED57C5CB7A}">
      <dgm:prSet/>
      <dgm:spPr/>
      <dgm:t>
        <a:bodyPr/>
        <a:lstStyle/>
        <a:p>
          <a:pPr algn="ctr"/>
          <a:endParaRPr lang="en-US"/>
        </a:p>
      </dgm:t>
    </dgm:pt>
    <dgm:pt modelId="{110BA9D4-6872-4D7D-995F-AD069B1912E6}" type="sibTrans" cxnId="{00275E96-52BB-4CAD-9C3D-FBED57C5CB7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2E06535-D5AE-4763-A043-7F9786660F3E}">
      <dgm:prSet phldrT="[Text]"/>
      <dgm:spPr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7D680CA0-9783-4058-8049-47107E662A7E}" type="parTrans" cxnId="{55806C90-A8DE-44A1-B88C-79086589C222}">
      <dgm:prSet/>
      <dgm:spPr/>
      <dgm:t>
        <a:bodyPr/>
        <a:lstStyle/>
        <a:p>
          <a:pPr algn="ctr"/>
          <a:endParaRPr lang="en-US"/>
        </a:p>
      </dgm:t>
    </dgm:pt>
    <dgm:pt modelId="{8D3CF0AE-6559-40C1-8C01-397C66A18C70}" type="sibTrans" cxnId="{55806C90-A8DE-44A1-B88C-79086589C22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BEF20EE-0352-42BD-A15A-C45754388133}">
      <dgm:prSet phldrT="[Text]"/>
      <dgm:spPr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4805427-0DEF-42F8-B5CD-38933C63C27A}" type="parTrans" cxnId="{D20F8897-1C56-4F46-83D1-0BAF6CF6AB74}">
      <dgm:prSet/>
      <dgm:spPr/>
      <dgm:t>
        <a:bodyPr/>
        <a:lstStyle/>
        <a:p>
          <a:pPr algn="ctr"/>
          <a:endParaRPr lang="en-US"/>
        </a:p>
      </dgm:t>
    </dgm:pt>
    <dgm:pt modelId="{4819BC27-F53A-4BB6-A22A-186B445DB90B}" type="sibTrans" cxnId="{D20F8897-1C56-4F46-83D1-0BAF6CF6AB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04DE96FE-1DF3-47BB-B15D-133BE6E543C2}">
      <dgm:prSet phldrT="[Text]"/>
      <dgm:spPr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C8C7A7DE-DCBB-462F-B7C8-ABFBD2AEBC7C}" type="parTrans" cxnId="{B57F2783-A58E-4345-A860-2168BC08FD0D}">
      <dgm:prSet/>
      <dgm:spPr/>
      <dgm:t>
        <a:bodyPr/>
        <a:lstStyle/>
        <a:p>
          <a:pPr algn="ctr"/>
          <a:endParaRPr lang="en-US"/>
        </a:p>
      </dgm:t>
    </dgm:pt>
    <dgm:pt modelId="{987C2469-F192-4188-963C-CBCD84F741A0}" type="sibTrans" cxnId="{B57F2783-A58E-4345-A860-2168BC08FD0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DFFB9E0-7814-4257-A8D2-40B1E586B9A5}">
      <dgm:prSet phldrT="[Text]"/>
      <dgm:spPr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08F80BC-63D3-4841-8C60-6EDF06DC0F71}" type="parTrans" cxnId="{E71BBEEE-2828-4D52-913C-06381B217DBB}">
      <dgm:prSet/>
      <dgm:spPr/>
      <dgm:t>
        <a:bodyPr/>
        <a:lstStyle/>
        <a:p>
          <a:pPr algn="ctr"/>
          <a:endParaRPr lang="en-US"/>
        </a:p>
      </dgm:t>
    </dgm:pt>
    <dgm:pt modelId="{322BBF8C-951E-4F79-8D7F-7CE565D43C58}" type="sibTrans" cxnId="{E71BBEEE-2828-4D52-913C-06381B217DBB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3AC7B6E6-FE68-4D54-95C9-5885F9E53CF4}">
      <dgm:prSet phldrT="[Text]"/>
      <dgm:spPr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403FCBC-3F16-493D-A6B4-8A5DDFA35301}" type="parTrans" cxnId="{8B81D501-71A0-49A7-BA2B-32D63AA10B51}">
      <dgm:prSet/>
      <dgm:spPr/>
      <dgm:t>
        <a:bodyPr/>
        <a:lstStyle/>
        <a:p>
          <a:pPr algn="ctr"/>
          <a:endParaRPr lang="en-US"/>
        </a:p>
      </dgm:t>
    </dgm:pt>
    <dgm:pt modelId="{820C54E4-9E93-4BBB-828B-C55E494C12ED}" type="sibTrans" cxnId="{8B81D501-71A0-49A7-BA2B-32D63AA10B5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71DEC36F-61DF-41A3-A420-F43F3D322EB0}">
      <dgm:prSet phldrT="[Text]"/>
      <dgm:spPr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C515E76-8584-4CD6-AED0-5952789EB1CD}" type="parTrans" cxnId="{40C9A34C-BD07-40B8-B1D5-122B1CC94DC9}">
      <dgm:prSet/>
      <dgm:spPr/>
      <dgm:t>
        <a:bodyPr/>
        <a:lstStyle/>
        <a:p>
          <a:pPr algn="ctr"/>
          <a:endParaRPr lang="en-US"/>
        </a:p>
      </dgm:t>
    </dgm:pt>
    <dgm:pt modelId="{B15E14E4-33BA-41B9-8BE5-A3542AC57591}" type="sibTrans" cxnId="{40C9A34C-BD07-40B8-B1D5-122B1CC94DC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51A9669-CB79-4EC4-AE71-8823D590F60F}">
      <dgm:prSet phldrT="[Text]"/>
      <dgm:spPr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7DF13988-949F-4B3A-BA74-6C3C29689E55}" type="parTrans" cxnId="{88DD9D10-4D17-4492-AD06-3980146452E2}">
      <dgm:prSet/>
      <dgm:spPr/>
      <dgm:t>
        <a:bodyPr/>
        <a:lstStyle/>
        <a:p>
          <a:pPr algn="ctr"/>
          <a:endParaRPr lang="en-US"/>
        </a:p>
      </dgm:t>
    </dgm:pt>
    <dgm:pt modelId="{E33C4ED6-17FC-441D-A9FA-6752EAE6D74A}" type="sibTrans" cxnId="{88DD9D10-4D17-4492-AD06-3980146452E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FC17217-A95B-4897-880D-FBBE9C3D1E3C}">
      <dgm:prSet phldrT="[Text]"/>
      <dgm:spPr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C49096C-CA9F-4EB1-88EF-D9A1013A4FB9}" type="parTrans" cxnId="{7207A991-ECF7-4C7A-9287-832F7554DD74}">
      <dgm:prSet/>
      <dgm:spPr/>
      <dgm:t>
        <a:bodyPr/>
        <a:lstStyle/>
        <a:p>
          <a:pPr algn="ctr"/>
          <a:endParaRPr lang="en-US"/>
        </a:p>
      </dgm:t>
    </dgm:pt>
    <dgm:pt modelId="{3FF03EBD-7009-4D58-B92E-220405D8D0E7}" type="sibTrans" cxnId="{7207A991-ECF7-4C7A-9287-832F7554DD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14CC8E6F-D1C8-4E1C-A48A-111711A27A97}">
      <dgm:prSet phldrT="[Text]"/>
      <dgm:spPr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3142ACD-F501-404E-98D1-7099A7AADFAA}" type="parTrans" cxnId="{2BF38B7C-AEAC-402F-A45B-9E9850DF7721}">
      <dgm:prSet/>
      <dgm:spPr/>
      <dgm:t>
        <a:bodyPr/>
        <a:lstStyle/>
        <a:p>
          <a:pPr algn="ctr"/>
          <a:endParaRPr lang="en-US"/>
        </a:p>
      </dgm:t>
    </dgm:pt>
    <dgm:pt modelId="{6DB7B034-026C-4CA5-96B5-D3EB729ED15B}" type="sibTrans" cxnId="{2BF38B7C-AEAC-402F-A45B-9E9850DF772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>
            <a:ln>
              <a:noFill/>
            </a:ln>
          </a:endParaRPr>
        </a:p>
      </dgm:t>
    </dgm:pt>
    <dgm:pt modelId="{06FC3EA8-00BA-4BCE-8F31-81E5C6153284}">
      <dgm:prSet phldrT="[Text]"/>
      <dgm:spPr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EA701E1-CF4F-48FE-8719-1BAA3CE4C85B}" type="sibTrans" cxnId="{17FB161C-74DB-400F-BFF0-0E7009D98772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A7745C8-A1DC-4560-A702-A1A39030CDE7}" type="parTrans" cxnId="{17FB161C-74DB-400F-BFF0-0E7009D98772}">
      <dgm:prSet/>
      <dgm:spPr/>
      <dgm:t>
        <a:bodyPr/>
        <a:lstStyle/>
        <a:p>
          <a:pPr algn="ctr"/>
          <a:endParaRPr lang="en-US"/>
        </a:p>
      </dgm:t>
    </dgm:pt>
    <dgm:pt modelId="{25C18089-24B1-4057-9D1F-27304521E036}">
      <dgm:prSet phldrT="[Text]"/>
      <dgm:spPr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6218565-394F-4194-959F-A2A1C549DD84}" type="parTrans" cxnId="{21EBB52F-BAC3-4110-BC23-A7B02DBBFEAC}">
      <dgm:prSet/>
      <dgm:spPr/>
      <dgm:t>
        <a:bodyPr/>
        <a:lstStyle/>
        <a:p>
          <a:endParaRPr lang="en-US"/>
        </a:p>
      </dgm:t>
    </dgm:pt>
    <dgm:pt modelId="{711C47B1-887E-4999-9C49-850E2EE41825}" type="sibTrans" cxnId="{21EBB52F-BAC3-4110-BC23-A7B02DBBFEAC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FE21B78-1EFA-48C0-81CA-9551E1BE13CC}">
      <dgm:prSet phldrT="[Text]"/>
      <dgm:spPr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5D718598-F6C6-4F66-B087-49DBECB940F4}" type="parTrans" cxnId="{70711017-5397-48AE-B143-55807AE9A95B}">
      <dgm:prSet/>
      <dgm:spPr/>
      <dgm:t>
        <a:bodyPr/>
        <a:lstStyle/>
        <a:p>
          <a:endParaRPr lang="en-US"/>
        </a:p>
      </dgm:t>
    </dgm:pt>
    <dgm:pt modelId="{F108D404-4AA1-4D40-87E5-8ABF0E32F151}" type="sibTrans" cxnId="{70711017-5397-48AE-B143-55807AE9A95B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1D9D678-5AF6-44FA-AD59-FC33E90CA715}">
      <dgm:prSet phldrT="[Text]"/>
      <dgm:spPr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746C89F-F8F3-439D-882D-2D6306179AF4}" type="parTrans" cxnId="{8EC57A99-583A-4AF4-A7E1-5FB7E62A8AEE}">
      <dgm:prSet/>
      <dgm:spPr/>
      <dgm:t>
        <a:bodyPr/>
        <a:lstStyle/>
        <a:p>
          <a:endParaRPr lang="en-US"/>
        </a:p>
      </dgm:t>
    </dgm:pt>
    <dgm:pt modelId="{7D09B744-841D-4623-B3B1-5C1A64DAEEC3}" type="sibTrans" cxnId="{8EC57A99-583A-4AF4-A7E1-5FB7E62A8AE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2703F36-ECFA-48A3-B065-E408E7528154}">
      <dgm:prSet phldrT="[Text]"/>
      <dgm:spPr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92B0636-7944-4413-8005-72E8391021F0}" type="parTrans" cxnId="{9BB0F15A-7A46-4D97-9261-097BE71E2119}">
      <dgm:prSet/>
      <dgm:spPr/>
      <dgm:t>
        <a:bodyPr/>
        <a:lstStyle/>
        <a:p>
          <a:endParaRPr lang="en-US"/>
        </a:p>
      </dgm:t>
    </dgm:pt>
    <dgm:pt modelId="{FA10E7B6-C3C9-4C43-8C7D-9133F5326AB2}" type="sibTrans" cxnId="{9BB0F15A-7A46-4D97-9261-097BE71E211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33EDB5-EDE0-437C-8ACF-0B72C09BCAEB}">
      <dgm:prSet phldrT="[Text]"/>
      <dgm:spPr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B6A6E2C-486F-4168-BC06-A8A7E5356C93}" type="parTrans" cxnId="{148EB576-3CB2-4DC4-BC26-4AF176AF1A11}">
      <dgm:prSet/>
      <dgm:spPr/>
      <dgm:t>
        <a:bodyPr/>
        <a:lstStyle/>
        <a:p>
          <a:endParaRPr lang="en-US"/>
        </a:p>
      </dgm:t>
    </dgm:pt>
    <dgm:pt modelId="{29A5B5E1-524D-4389-961C-9FEC288D7A98}" type="sibTrans" cxnId="{148EB576-3CB2-4DC4-BC26-4AF176AF1A1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6447456-97EF-44C7-B8C0-40C23CC04136}" type="pres">
      <dgm:prSet presAssocID="{4CC74C95-C574-4A80-82D5-76DA056B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CCB7BB-D8EC-4B2A-B9C9-82F1D9B52BE1}" type="pres">
      <dgm:prSet presAssocID="{06FC3EA8-00BA-4BCE-8F31-81E5C6153284}" presName="node" presStyleLbl="node1" presStyleIdx="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2B71335-A300-4283-B70A-9DD8D06EC013}" type="pres">
      <dgm:prSet presAssocID="{06FC3EA8-00BA-4BCE-8F31-81E5C6153284}" presName="spNode" presStyleCnt="0"/>
      <dgm:spPr/>
    </dgm:pt>
    <dgm:pt modelId="{D50BD226-8D9F-4EFC-A82D-2281B78786B8}" type="pres">
      <dgm:prSet presAssocID="{1EA701E1-CF4F-48FE-8719-1BAA3CE4C85B}" presName="sibTrans" presStyleLbl="sibTrans1D1" presStyleIdx="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7DFFCE-CF82-4649-99E2-0D534B809A9D}" type="pres">
      <dgm:prSet presAssocID="{4FE21B78-1EFA-48C0-81CA-9551E1BE13CC}" presName="node" presStyleLbl="node1" presStyleIdx="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65DAC6-6788-4496-AAA1-B8A4F3DB0CE6}" type="pres">
      <dgm:prSet presAssocID="{4FE21B78-1EFA-48C0-81CA-9551E1BE13CC}" presName="spNode" presStyleCnt="0"/>
      <dgm:spPr/>
    </dgm:pt>
    <dgm:pt modelId="{D1AF73EB-6C88-4C21-B68B-D079996949C9}" type="pres">
      <dgm:prSet presAssocID="{F108D404-4AA1-4D40-87E5-8ABF0E32F151}" presName="sibTrans" presStyleLbl="sibTrans1D1" presStyleIdx="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B4C93D-9536-43AB-8F55-BBFD93F3394B}" type="pres">
      <dgm:prSet presAssocID="{817878DB-5A88-4543-9C10-A3B09F021237}" presName="node" presStyleLbl="node1" presStyleIdx="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B38B44-9C14-438F-9F47-993846843AB3}" type="pres">
      <dgm:prSet presAssocID="{817878DB-5A88-4543-9C10-A3B09F021237}" presName="spNode" presStyleCnt="0"/>
      <dgm:spPr/>
    </dgm:pt>
    <dgm:pt modelId="{75436F29-2601-455F-A472-190FDE6A56F7}" type="pres">
      <dgm:prSet presAssocID="{88A9FA2E-3D0C-455E-BB2A-0778C4481D84}" presName="sibTrans" presStyleLbl="sibTrans1D1" presStyleIdx="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66F067-6BB5-4E37-8537-9320203BDAB7}" type="pres">
      <dgm:prSet presAssocID="{F5CFAFF9-0689-404D-8161-3C8455A6F80D}" presName="node" presStyleLbl="node1" presStyleIdx="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8E464-73F6-4AFC-8E13-73C4FBAF32BF}" type="pres">
      <dgm:prSet presAssocID="{F5CFAFF9-0689-404D-8161-3C8455A6F80D}" presName="spNode" presStyleCnt="0"/>
      <dgm:spPr/>
    </dgm:pt>
    <dgm:pt modelId="{946C530E-E71D-47DA-9089-1B924649906E}" type="pres">
      <dgm:prSet presAssocID="{A35EDF48-69B3-4A8B-BD2A-CF1CED9BF22E}" presName="sibTrans" presStyleLbl="sibTrans1D1" presStyleIdx="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700AE5-A212-4492-8327-08420D1D0C6E}" type="pres">
      <dgm:prSet presAssocID="{623D787E-0650-4FF2-9FA4-8CB8BF034097}" presName="node" presStyleLbl="node1" presStyleIdx="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5B3622-69BB-49B6-B7B7-CCC94BC6DF1D}" type="pres">
      <dgm:prSet presAssocID="{623D787E-0650-4FF2-9FA4-8CB8BF034097}" presName="spNode" presStyleCnt="0"/>
      <dgm:spPr/>
    </dgm:pt>
    <dgm:pt modelId="{4CAB2CAB-B552-458E-8F47-4BD1F92C0388}" type="pres">
      <dgm:prSet presAssocID="{F51E2A5A-EC88-40E1-B808-FA4920F77559}" presName="sibTrans" presStyleLbl="sibTrans1D1" presStyleIdx="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EF6F60-91D8-4345-B296-69C57BF0907E}" type="pres">
      <dgm:prSet presAssocID="{BDE45669-810C-4E4D-89B0-6D9590A6A4D1}" presName="node" presStyleLbl="node1" presStyleIdx="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5D435A-AE2B-4143-AF7C-821D9569BED6}" type="pres">
      <dgm:prSet presAssocID="{BDE45669-810C-4E4D-89B0-6D9590A6A4D1}" presName="spNode" presStyleCnt="0"/>
      <dgm:spPr/>
    </dgm:pt>
    <dgm:pt modelId="{2BCA2D94-CA25-436C-BF99-D6AB17D3ACE6}" type="pres">
      <dgm:prSet presAssocID="{F4AECAE5-275A-43EF-A03B-D60A238C3723}" presName="sibTrans" presStyleLbl="sibTrans1D1" presStyleIdx="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C085B6-C98A-4A3E-BE4D-F8380033463A}" type="pres">
      <dgm:prSet presAssocID="{A2F2D5FE-1774-42B9-8015-5ED7F3786DDA}" presName="node" presStyleLbl="node1" presStyleIdx="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4E27F-EE6F-43BE-B69F-3D8D6C930E2D}" type="pres">
      <dgm:prSet presAssocID="{A2F2D5FE-1774-42B9-8015-5ED7F3786DDA}" presName="spNode" presStyleCnt="0"/>
      <dgm:spPr/>
    </dgm:pt>
    <dgm:pt modelId="{F4D92EAA-E19E-45BE-9666-CC4BDDAF0D3D}" type="pres">
      <dgm:prSet presAssocID="{E197BE3D-980D-453F-B492-E6AE09411B3C}" presName="sibTrans" presStyleLbl="sibTrans1D1" presStyleIdx="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AD313F-C20C-4464-80B0-4EA653040AE3}" type="pres">
      <dgm:prSet presAssocID="{8D0DE25B-5FB7-4E68-BB37-E6AC78A70378}" presName="node" presStyleLbl="node1" presStyleIdx="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3A05D9-ABA4-44EE-AFD8-47FE31808B89}" type="pres">
      <dgm:prSet presAssocID="{8D0DE25B-5FB7-4E68-BB37-E6AC78A70378}" presName="spNode" presStyleCnt="0"/>
      <dgm:spPr/>
    </dgm:pt>
    <dgm:pt modelId="{475B075E-F5DE-4049-9FE3-DA6834EB6959}" type="pres">
      <dgm:prSet presAssocID="{727B1F37-2D61-483A-843F-3CC049E239F2}" presName="sibTrans" presStyleLbl="sibTrans1D1" presStyleIdx="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804ABC-2AD0-4BBE-B816-95535F1B7910}" type="pres">
      <dgm:prSet presAssocID="{410F6A65-1010-4A85-85F1-985AAF0E4753}" presName="node" presStyleLbl="node1" presStyleIdx="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48DED9-A07A-41A9-9C63-7A774EEFEC48}" type="pres">
      <dgm:prSet presAssocID="{410F6A65-1010-4A85-85F1-985AAF0E4753}" presName="spNode" presStyleCnt="0"/>
      <dgm:spPr/>
    </dgm:pt>
    <dgm:pt modelId="{8C0D0BB4-E35C-4D5E-85F1-B541467FAD8A}" type="pres">
      <dgm:prSet presAssocID="{CEE841C5-EFC3-4B4D-BAA7-2328552C3025}" presName="sibTrans" presStyleLbl="sibTrans1D1" presStyleIdx="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CDBC7F-65FA-4F44-9614-B152737B9B62}" type="pres">
      <dgm:prSet presAssocID="{165E75FB-DFAA-4489-881E-B7C9EB8B3B00}" presName="node" presStyleLbl="node1" presStyleIdx="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40ABF6-6FDB-41E9-A22E-B3809181FF01}" type="pres">
      <dgm:prSet presAssocID="{165E75FB-DFAA-4489-881E-B7C9EB8B3B00}" presName="spNode" presStyleCnt="0"/>
      <dgm:spPr/>
    </dgm:pt>
    <dgm:pt modelId="{9BA14977-EF86-4A0C-8BDF-AC120985F1AE}" type="pres">
      <dgm:prSet presAssocID="{29B3B293-0328-44F9-9DC4-11C1DE2C5AD5}" presName="sibTrans" presStyleLbl="sibTrans1D1" presStyleIdx="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B0FBBE-A921-4E26-B5CB-343024DC1CB0}" type="pres">
      <dgm:prSet presAssocID="{F9609263-7203-4129-B25B-7CEF36CB4ABC}" presName="node" presStyleLbl="node1" presStyleIdx="1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F77CA8-AA4B-4DC6-BBFB-0E46D232B521}" type="pres">
      <dgm:prSet presAssocID="{F9609263-7203-4129-B25B-7CEF36CB4ABC}" presName="spNode" presStyleCnt="0"/>
      <dgm:spPr/>
    </dgm:pt>
    <dgm:pt modelId="{27554E57-49A1-4CA5-AD84-A1E21BD14B38}" type="pres">
      <dgm:prSet presAssocID="{B918210E-6348-4CD4-B73E-496B5C35EB3E}" presName="sibTrans" presStyleLbl="sibTrans1D1" presStyleIdx="1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416255-397E-437C-B7D3-B18266FAD98B}" type="pres">
      <dgm:prSet presAssocID="{E5705AE1-F234-4913-B0FF-97AB2BE6EE6A}" presName="node" presStyleLbl="node1" presStyleIdx="1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623E8-6106-4059-AD88-72A8E00C9042}" type="pres">
      <dgm:prSet presAssocID="{E5705AE1-F234-4913-B0FF-97AB2BE6EE6A}" presName="spNode" presStyleCnt="0"/>
      <dgm:spPr/>
    </dgm:pt>
    <dgm:pt modelId="{8C1DFA84-853D-434D-8854-0833AA2FBAB8}" type="pres">
      <dgm:prSet presAssocID="{E7BD03AD-D8FC-4C71-8D9A-628DFD0B402F}" presName="sibTrans" presStyleLbl="sibTrans1D1" presStyleIdx="1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D761E-E49E-439A-9A2A-0ED96E72ABD9}" type="pres">
      <dgm:prSet presAssocID="{DEF8A807-429A-4FF5-8177-38A39A580133}" presName="node" presStyleLbl="node1" presStyleIdx="1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DF5F01-7682-472F-85AF-203FDE381A04}" type="pres">
      <dgm:prSet presAssocID="{DEF8A807-429A-4FF5-8177-38A39A580133}" presName="spNode" presStyleCnt="0"/>
      <dgm:spPr/>
    </dgm:pt>
    <dgm:pt modelId="{B4C7B276-46D0-414E-80AB-1237D70392E4}" type="pres">
      <dgm:prSet presAssocID="{5106E9CE-CD4B-4F38-BA39-4CC22EB98EAB}" presName="sibTrans" presStyleLbl="sibTrans1D1" presStyleIdx="1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D5CB4C-A613-4654-8771-450F0CFCA55D}" type="pres">
      <dgm:prSet presAssocID="{BF076142-190C-43FA-9F9C-1DFC9FD9E663}" presName="node" presStyleLbl="node1" presStyleIdx="1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40D191-706C-40E8-9559-4023FD8E346E}" type="pres">
      <dgm:prSet presAssocID="{BF076142-190C-43FA-9F9C-1DFC9FD9E663}" presName="spNode" presStyleCnt="0"/>
      <dgm:spPr/>
    </dgm:pt>
    <dgm:pt modelId="{96C08B4E-88E8-44AE-8876-129F989D5105}" type="pres">
      <dgm:prSet presAssocID="{C4C4F648-019F-4370-BEC3-35E6EFC115AC}" presName="sibTrans" presStyleLbl="sibTrans1D1" presStyleIdx="1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C4C7E0-FBC7-4931-B9A7-9CEC294B838D}" type="pres">
      <dgm:prSet presAssocID="{00FF0F84-6121-4BF8-8807-20288999539A}" presName="node" presStyleLbl="node1" presStyleIdx="1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E8C8BC-2E6F-4327-9294-FB6781B15428}" type="pres">
      <dgm:prSet presAssocID="{00FF0F84-6121-4BF8-8807-20288999539A}" presName="spNode" presStyleCnt="0"/>
      <dgm:spPr/>
    </dgm:pt>
    <dgm:pt modelId="{5E9B62FB-4BCA-4008-A6CC-2C748726148B}" type="pres">
      <dgm:prSet presAssocID="{75BD11C2-7739-4722-909B-04403777F832}" presName="sibTrans" presStyleLbl="sibTrans1D1" presStyleIdx="1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40AB61-7D5C-4909-BE80-B95703882AB4}" type="pres">
      <dgm:prSet presAssocID="{57D54B50-55CD-499E-B81E-48F676A86831}" presName="node" presStyleLbl="node1" presStyleIdx="1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757CCB-D575-4FCF-9322-6F39162438E0}" type="pres">
      <dgm:prSet presAssocID="{57D54B50-55CD-499E-B81E-48F676A86831}" presName="spNode" presStyleCnt="0"/>
      <dgm:spPr/>
    </dgm:pt>
    <dgm:pt modelId="{0FAE7F47-50F9-4D36-88CF-73DE4A670A04}" type="pres">
      <dgm:prSet presAssocID="{6F9E11CF-3CD6-4771-98A5-E50D4F9DD946}" presName="sibTrans" presStyleLbl="sibTrans1D1" presStyleIdx="1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1D5E55-F44D-4125-B17A-907580F98840}" type="pres">
      <dgm:prSet presAssocID="{C6117268-AA34-4A9B-BB1D-8C4AE6CE74B6}" presName="node" presStyleLbl="node1" presStyleIdx="1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DE105-68D6-4FB9-A0B7-AC5E21B1FE9F}" type="pres">
      <dgm:prSet presAssocID="{C6117268-AA34-4A9B-BB1D-8C4AE6CE74B6}" presName="spNode" presStyleCnt="0"/>
      <dgm:spPr/>
    </dgm:pt>
    <dgm:pt modelId="{DF5BB38F-4915-4A11-8ACB-A655460D1B91}" type="pres">
      <dgm:prSet presAssocID="{1AED657A-09A4-46E2-99AB-34D5A44ACEF8}" presName="sibTrans" presStyleLbl="sibTrans1D1" presStyleIdx="1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0B6273-4F70-40D8-8024-FDDAF0646AFD}" type="pres">
      <dgm:prSet presAssocID="{F87E96D2-01A4-4F4F-9F84-27DFEEB6F68B}" presName="node" presStyleLbl="node1" presStyleIdx="1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33BE94-7BDB-425E-BF63-BCA173491277}" type="pres">
      <dgm:prSet presAssocID="{F87E96D2-01A4-4F4F-9F84-27DFEEB6F68B}" presName="spNode" presStyleCnt="0"/>
      <dgm:spPr/>
    </dgm:pt>
    <dgm:pt modelId="{2F0F8289-E995-4064-858E-059D87C1E9DF}" type="pres">
      <dgm:prSet presAssocID="{F3AF2073-19F0-499F-A486-2635671369C7}" presName="sibTrans" presStyleLbl="sibTrans1D1" presStyleIdx="1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01FF2-0424-4FF4-8D94-F4C8265F61ED}" type="pres">
      <dgm:prSet presAssocID="{AACB506D-120A-4E01-B3B2-7F8CBDFC0EAC}" presName="node" presStyleLbl="node1" presStyleIdx="1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86C46C-7D78-42F5-AF3F-BF9772F0CC0A}" type="pres">
      <dgm:prSet presAssocID="{AACB506D-120A-4E01-B3B2-7F8CBDFC0EAC}" presName="spNode" presStyleCnt="0"/>
      <dgm:spPr/>
    </dgm:pt>
    <dgm:pt modelId="{1451CB43-B41A-45CF-B8EF-A745EC3748CC}" type="pres">
      <dgm:prSet presAssocID="{AD8C0AD9-F4B9-4BB2-BBFF-1A1D092ED2FD}" presName="sibTrans" presStyleLbl="sibTrans1D1" presStyleIdx="1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BF6E3E-C532-4C63-B2AD-CB71E9D0F83F}" type="pres">
      <dgm:prSet presAssocID="{5D4DB138-597F-4647-A128-6FA8227EC55F}" presName="node" presStyleLbl="node1" presStyleIdx="1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F6AA2F-CC81-4DBC-A917-7B595E7A6A94}" type="pres">
      <dgm:prSet presAssocID="{5D4DB138-597F-4647-A128-6FA8227EC55F}" presName="spNode" presStyleCnt="0"/>
      <dgm:spPr/>
    </dgm:pt>
    <dgm:pt modelId="{65DB642B-7B10-4D87-A69E-AD65BCBB5E3A}" type="pres">
      <dgm:prSet presAssocID="{EFB2DE1B-9874-4D2F-9F75-9E98205C1AB4}" presName="sibTrans" presStyleLbl="sibTrans1D1" presStyleIdx="1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509BDE-BA85-414C-8985-4E5AD072934F}" type="pres">
      <dgm:prSet presAssocID="{51D9D678-5AF6-44FA-AD59-FC33E90CA715}" presName="node" presStyleLbl="node1" presStyleIdx="2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FD745B-B37F-4DC8-B09C-20DCDF1D5EAD}" type="pres">
      <dgm:prSet presAssocID="{51D9D678-5AF6-44FA-AD59-FC33E90CA715}" presName="spNode" presStyleCnt="0"/>
      <dgm:spPr/>
    </dgm:pt>
    <dgm:pt modelId="{97CA39DD-9329-4C14-BA15-101BF368DE57}" type="pres">
      <dgm:prSet presAssocID="{7D09B744-841D-4623-B3B1-5C1A64DAEEC3}" presName="sibTrans" presStyleLbl="sibTrans1D1" presStyleIdx="20" presStyleCnt="38" custScaleX="1841474" custScaleY="1937120"/>
      <dgm:spPr/>
      <dgm:t>
        <a:bodyPr/>
        <a:lstStyle/>
        <a:p>
          <a:endParaRPr lang="en-US"/>
        </a:p>
      </dgm:t>
    </dgm:pt>
    <dgm:pt modelId="{D508D8FC-CDF2-4DEA-86BD-9C9798053DCB}" type="pres">
      <dgm:prSet presAssocID="{4C2D20D5-EEF9-415E-BF54-514611D5C19B}" presName="node" presStyleLbl="node1" presStyleIdx="2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56343-2457-4C82-BEE8-06A057D02E1D}" type="pres">
      <dgm:prSet presAssocID="{4C2D20D5-EEF9-415E-BF54-514611D5C19B}" presName="spNode" presStyleCnt="0"/>
      <dgm:spPr/>
    </dgm:pt>
    <dgm:pt modelId="{D55B6D8B-25E6-4454-9D5A-FCAE75716B6D}" type="pres">
      <dgm:prSet presAssocID="{AB5B281D-8B77-436D-ADF4-5F59E95A70E1}" presName="sibTrans" presStyleLbl="sibTrans1D1" presStyleIdx="2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12C3D4-BD56-4313-A852-1AF03BF2C677}" type="pres">
      <dgm:prSet presAssocID="{B4585E0A-1597-4313-B910-68E631CD806D}" presName="node" presStyleLbl="node1" presStyleIdx="2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15F187-2E78-4D3A-965B-4AC2EF7FF435}" type="pres">
      <dgm:prSet presAssocID="{B4585E0A-1597-4313-B910-68E631CD806D}" presName="spNode" presStyleCnt="0"/>
      <dgm:spPr/>
    </dgm:pt>
    <dgm:pt modelId="{5865CBD9-63AD-4BE8-A468-7642B6FDC828}" type="pres">
      <dgm:prSet presAssocID="{6F3175AA-5571-4970-B934-3ADBB54A3C74}" presName="sibTrans" presStyleLbl="sibTrans1D1" presStyleIdx="2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14B5AE-C08B-470F-A100-424CF931A992}" type="pres">
      <dgm:prSet presAssocID="{312A3B3A-52F2-427D-9A43-20F6C5EB9741}" presName="node" presStyleLbl="node1" presStyleIdx="2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0B6A41-26B5-4767-914A-A8418220B1BA}" type="pres">
      <dgm:prSet presAssocID="{312A3B3A-52F2-427D-9A43-20F6C5EB9741}" presName="spNode" presStyleCnt="0"/>
      <dgm:spPr/>
    </dgm:pt>
    <dgm:pt modelId="{18F30FE6-66C1-4970-8BB2-6F2D44C6FF75}" type="pres">
      <dgm:prSet presAssocID="{110BA9D4-6872-4D7D-995F-AD069B1912E6}" presName="sibTrans" presStyleLbl="sibTrans1D1" presStyleIdx="2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BD26E0-9D13-494B-AA92-E4DB20AEC8D2}" type="pres">
      <dgm:prSet presAssocID="{D2E06535-D5AE-4763-A043-7F9786660F3E}" presName="node" presStyleLbl="node1" presStyleIdx="2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A85DE6-95D6-47DD-BBF1-9091EA2FDF18}" type="pres">
      <dgm:prSet presAssocID="{D2E06535-D5AE-4763-A043-7F9786660F3E}" presName="spNode" presStyleCnt="0"/>
      <dgm:spPr/>
    </dgm:pt>
    <dgm:pt modelId="{9A42BEC3-A980-4B41-B4E9-4153A06535C8}" type="pres">
      <dgm:prSet presAssocID="{8D3CF0AE-6559-40C1-8C01-397C66A18C70}" presName="sibTrans" presStyleLbl="sibTrans1D1" presStyleIdx="2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78AA2-2A5A-42F3-BE0B-ABFB25702F48}" type="pres">
      <dgm:prSet presAssocID="{DBEF20EE-0352-42BD-A15A-C45754388133}" presName="node" presStyleLbl="node1" presStyleIdx="2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37642E-C3C5-4A1D-8B72-2086BFE8155D}" type="pres">
      <dgm:prSet presAssocID="{DBEF20EE-0352-42BD-A15A-C45754388133}" presName="spNode" presStyleCnt="0"/>
      <dgm:spPr/>
    </dgm:pt>
    <dgm:pt modelId="{2F90F1D2-8CC8-4ED8-BB48-23FCE1CB8435}" type="pres">
      <dgm:prSet presAssocID="{4819BC27-F53A-4BB6-A22A-186B445DB90B}" presName="sibTrans" presStyleLbl="sibTrans1D1" presStyleIdx="2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087255-C61A-44C7-A912-E8BFBFAEE0D5}" type="pres">
      <dgm:prSet presAssocID="{04DE96FE-1DF3-47BB-B15D-133BE6E543C2}" presName="node" presStyleLbl="node1" presStyleIdx="2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804E4-092E-40D5-A156-9A00303521CB}" type="pres">
      <dgm:prSet presAssocID="{04DE96FE-1DF3-47BB-B15D-133BE6E543C2}" presName="spNode" presStyleCnt="0"/>
      <dgm:spPr/>
    </dgm:pt>
    <dgm:pt modelId="{D4ED9A35-D9F2-4253-960C-D8396C93E035}" type="pres">
      <dgm:prSet presAssocID="{987C2469-F192-4188-963C-CBCD84F741A0}" presName="sibTrans" presStyleLbl="sibTrans1D1" presStyleIdx="2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CE9FD0-325E-4F78-A16B-5565A17B3833}" type="pres">
      <dgm:prSet presAssocID="{DDFFB9E0-7814-4257-A8D2-40B1E586B9A5}" presName="node" presStyleLbl="node1" presStyleIdx="2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558865-D6E0-4A9B-815F-F3ED81B2E010}" type="pres">
      <dgm:prSet presAssocID="{DDFFB9E0-7814-4257-A8D2-40B1E586B9A5}" presName="spNode" presStyleCnt="0"/>
      <dgm:spPr/>
    </dgm:pt>
    <dgm:pt modelId="{804CA461-87F1-4310-87D5-42B0F4A9E899}" type="pres">
      <dgm:prSet presAssocID="{322BBF8C-951E-4F79-8D7F-7CE565D43C58}" presName="sibTrans" presStyleLbl="sibTrans1D1" presStyleIdx="2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C39CB2-F9E1-4265-A00F-E52AE724380D}" type="pres">
      <dgm:prSet presAssocID="{3AC7B6E6-FE68-4D54-95C9-5885F9E53CF4}" presName="node" presStyleLbl="node1" presStyleIdx="2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E983CD-EB03-43A2-AA42-26A6E1289BB3}" type="pres">
      <dgm:prSet presAssocID="{3AC7B6E6-FE68-4D54-95C9-5885F9E53CF4}" presName="spNode" presStyleCnt="0"/>
      <dgm:spPr/>
    </dgm:pt>
    <dgm:pt modelId="{55CC45B7-8F3D-43FB-A48E-9EB941448D5F}" type="pres">
      <dgm:prSet presAssocID="{820C54E4-9E93-4BBB-828B-C55E494C12ED}" presName="sibTrans" presStyleLbl="sibTrans1D1" presStyleIdx="2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91E22D-960D-4584-A21C-2D9D37EC103A}" type="pres">
      <dgm:prSet presAssocID="{71DEC36F-61DF-41A3-A420-F43F3D322EB0}" presName="node" presStyleLbl="node1" presStyleIdx="2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007626-1242-4D53-876E-C37D32A08E95}" type="pres">
      <dgm:prSet presAssocID="{71DEC36F-61DF-41A3-A420-F43F3D322EB0}" presName="spNode" presStyleCnt="0"/>
      <dgm:spPr/>
    </dgm:pt>
    <dgm:pt modelId="{BAA7B965-CDBC-4DE7-807E-C8A9FA43808F}" type="pres">
      <dgm:prSet presAssocID="{B15E14E4-33BA-41B9-8BE5-A3542AC57591}" presName="sibTrans" presStyleLbl="sibTrans1D1" presStyleIdx="2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B08607-1633-4DE7-8541-3FD13AFA30F1}" type="pres">
      <dgm:prSet presAssocID="{D2703F36-ECFA-48A3-B065-E408E7528154}" presName="node" presStyleLbl="node1" presStyleIdx="3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436DBE-8FEE-4C5B-94B7-56FADC61725C}" type="pres">
      <dgm:prSet presAssocID="{D2703F36-ECFA-48A3-B065-E408E7528154}" presName="spNode" presStyleCnt="0"/>
      <dgm:spPr/>
    </dgm:pt>
    <dgm:pt modelId="{B3F6D538-B6E3-4691-BBD5-A76A16D1A1FA}" type="pres">
      <dgm:prSet presAssocID="{FA10E7B6-C3C9-4C43-8C7D-9133F5326AB2}" presName="sibTrans" presStyleLbl="sibTrans1D1" presStyleIdx="3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BD5439-9465-478C-8D68-9A9860697235}" type="pres">
      <dgm:prSet presAssocID="{1733EDB5-EDE0-437C-8ACF-0B72C09BCAEB}" presName="node" presStyleLbl="node1" presStyleIdx="3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5EF6D3C-E352-4DED-AABF-AE348EE2EDFE}" type="pres">
      <dgm:prSet presAssocID="{1733EDB5-EDE0-437C-8ACF-0B72C09BCAEB}" presName="spNode" presStyleCnt="0"/>
      <dgm:spPr/>
    </dgm:pt>
    <dgm:pt modelId="{15F0EA7D-83CB-40BA-939E-BCE4F284953F}" type="pres">
      <dgm:prSet presAssocID="{29A5B5E1-524D-4389-961C-9FEC288D7A98}" presName="sibTrans" presStyleLbl="sibTrans1D1" presStyleIdx="3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F1FEBF-948F-4BDB-88CF-456522C99845}" type="pres">
      <dgm:prSet presAssocID="{451A9669-CB79-4EC4-AE71-8823D590F60F}" presName="node" presStyleLbl="node1" presStyleIdx="3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1ED77E-53AE-4772-96DE-5583CDEB15F5}" type="pres">
      <dgm:prSet presAssocID="{451A9669-CB79-4EC4-AE71-8823D590F60F}" presName="spNode" presStyleCnt="0"/>
      <dgm:spPr/>
    </dgm:pt>
    <dgm:pt modelId="{4A39DB47-3202-44BC-AB61-1E51257C2B7B}" type="pres">
      <dgm:prSet presAssocID="{E33C4ED6-17FC-441D-A9FA-6752EAE6D74A}" presName="sibTrans" presStyleLbl="sibTrans1D1" presStyleIdx="3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7F9D98-DCFD-45EA-B441-F850F045728A}" type="pres">
      <dgm:prSet presAssocID="{AFC17217-A95B-4897-880D-FBBE9C3D1E3C}" presName="node" presStyleLbl="node1" presStyleIdx="3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E67AFA-A4F2-464D-98B0-B2E627B461B2}" type="pres">
      <dgm:prSet presAssocID="{AFC17217-A95B-4897-880D-FBBE9C3D1E3C}" presName="spNode" presStyleCnt="0"/>
      <dgm:spPr/>
    </dgm:pt>
    <dgm:pt modelId="{907351FB-846C-4553-87B0-D62736440050}" type="pres">
      <dgm:prSet presAssocID="{3FF03EBD-7009-4D58-B92E-220405D8D0E7}" presName="sibTrans" presStyleLbl="sibTrans1D1" presStyleIdx="3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EFBC43-A1A6-47F2-9F5F-63EA044679AC}" type="pres">
      <dgm:prSet presAssocID="{14CC8E6F-D1C8-4E1C-A48A-111711A27A97}" presName="node" presStyleLbl="node1" presStyleIdx="3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C10522-ACB3-45F8-B7F4-09178BEFC792}" type="pres">
      <dgm:prSet presAssocID="{14CC8E6F-D1C8-4E1C-A48A-111711A27A97}" presName="spNode" presStyleCnt="0"/>
      <dgm:spPr/>
    </dgm:pt>
    <dgm:pt modelId="{B45CDDA6-1122-42AD-931D-2B6484F7A8FE}" type="pres">
      <dgm:prSet presAssocID="{6DB7B034-026C-4CA5-96B5-D3EB729ED15B}" presName="sibTrans" presStyleLbl="sibTrans1D1" presStyleIdx="3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DC793F-D62B-4C8B-983C-4BE7325B757E}" type="pres">
      <dgm:prSet presAssocID="{FF61F479-4116-48CB-8A26-8C3D12308210}" presName="node" presStyleLbl="node1" presStyleIdx="3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0E8B51-5743-474B-9095-D25F72AFE511}" type="pres">
      <dgm:prSet presAssocID="{FF61F479-4116-48CB-8A26-8C3D12308210}" presName="spNode" presStyleCnt="0"/>
      <dgm:spPr/>
    </dgm:pt>
    <dgm:pt modelId="{DC28B037-43C0-4119-A2B9-884FAF11C515}" type="pres">
      <dgm:prSet presAssocID="{96EB63D0-372D-4E79-B6AD-863377108723}" presName="sibTrans" presStyleLbl="sibTrans1D1" presStyleIdx="3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B60770-9FC6-4FA0-872C-0604DE0FD390}" type="pres">
      <dgm:prSet presAssocID="{B60E3ABB-E149-46D9-B901-212F9D7AC468}" presName="node" presStyleLbl="node1" presStyleIdx="3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AF1968-86E7-4A0E-A760-DDD1DCEC3E74}" type="pres">
      <dgm:prSet presAssocID="{B60E3ABB-E149-46D9-B901-212F9D7AC468}" presName="spNode" presStyleCnt="0"/>
      <dgm:spPr/>
    </dgm:pt>
    <dgm:pt modelId="{E51946DF-9E64-4258-BC47-3EAC4A61DC30}" type="pres">
      <dgm:prSet presAssocID="{25D0412E-6FBA-461E-8002-0632491702FB}" presName="sibTrans" presStyleLbl="sibTrans1D1" presStyleIdx="3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CA3D02-7C0B-4386-A76B-BF11B6054C9E}" type="pres">
      <dgm:prSet presAssocID="{25C18089-24B1-4057-9D1F-27304521E036}" presName="node" presStyleLbl="node1" presStyleIdx="3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8123973-E62E-4517-B20D-87ADB0E7D8CB}" type="pres">
      <dgm:prSet presAssocID="{25C18089-24B1-4057-9D1F-27304521E036}" presName="spNode" presStyleCnt="0"/>
      <dgm:spPr/>
    </dgm:pt>
    <dgm:pt modelId="{A3A2FC02-2300-45E5-84AF-1A6112FFF297}" type="pres">
      <dgm:prSet presAssocID="{711C47B1-887E-4999-9C49-850E2EE41825}" presName="sibTrans" presStyleLbl="sibTrans1D1" presStyleIdx="3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8E553062-31E5-4CCA-9820-88BC4CD6505A}" type="presOf" srcId="{BF076142-190C-43FA-9F9C-1DFC9FD9E663}" destId="{41D5CB4C-A613-4654-8771-450F0CFCA55D}" srcOrd="0" destOrd="0" presId="urn:microsoft.com/office/officeart/2005/8/layout/cycle6"/>
    <dgm:cxn modelId="{DA7177B0-4CC0-4051-BF78-DBE6DA5AD1F8}" srcId="{4CC74C95-C574-4A80-82D5-76DA056BE5D3}" destId="{A2F2D5FE-1774-42B9-8015-5ED7F3786DDA}" srcOrd="6" destOrd="0" parTransId="{39C8A086-9749-4574-92BF-38D4A7CB8767}" sibTransId="{E197BE3D-980D-453F-B492-E6AE09411B3C}"/>
    <dgm:cxn modelId="{B57F2783-A58E-4345-A860-2168BC08FD0D}" srcId="{4CC74C95-C574-4A80-82D5-76DA056BE5D3}" destId="{04DE96FE-1DF3-47BB-B15D-133BE6E543C2}" srcOrd="26" destOrd="0" parTransId="{C8C7A7DE-DCBB-462F-B7C8-ABFBD2AEBC7C}" sibTransId="{987C2469-F192-4188-963C-CBCD84F741A0}"/>
    <dgm:cxn modelId="{9B6BFBFA-5BAD-435F-B7EE-6B65215242D0}" srcId="{4CC74C95-C574-4A80-82D5-76DA056BE5D3}" destId="{FF61F479-4116-48CB-8A26-8C3D12308210}" srcOrd="35" destOrd="0" parTransId="{2BABAE00-0B8C-496E-9D3F-BF9EF6F8058F}" sibTransId="{96EB63D0-372D-4E79-B6AD-863377108723}"/>
    <dgm:cxn modelId="{AD191D4D-0C2B-43D6-8003-60BE90A63059}" srcId="{4CC74C95-C574-4A80-82D5-76DA056BE5D3}" destId="{5D4DB138-597F-4647-A128-6FA8227EC55F}" srcOrd="19" destOrd="0" parTransId="{606C469C-2285-4526-8BB7-5B4FD19CFCA8}" sibTransId="{EFB2DE1B-9874-4D2F-9F75-9E98205C1AB4}"/>
    <dgm:cxn modelId="{4987718C-8C2B-4191-BEE5-B86547B136A2}" srcId="{4CC74C95-C574-4A80-82D5-76DA056BE5D3}" destId="{E5705AE1-F234-4913-B0FF-97AB2BE6EE6A}" srcOrd="11" destOrd="0" parTransId="{CF3E9BFB-1563-4B09-9C43-90640F1A6A2E}" sibTransId="{E7BD03AD-D8FC-4C71-8D9A-628DFD0B402F}"/>
    <dgm:cxn modelId="{6A99F72E-8C14-4D40-9638-13B012C4D079}" srcId="{4CC74C95-C574-4A80-82D5-76DA056BE5D3}" destId="{623D787E-0650-4FF2-9FA4-8CB8BF034097}" srcOrd="4" destOrd="0" parTransId="{3710E7F4-D1D2-450C-862F-D117BB530A31}" sibTransId="{F51E2A5A-EC88-40E1-B808-FA4920F77559}"/>
    <dgm:cxn modelId="{7454F1C3-1135-4130-A970-14C19F09D827}" type="presOf" srcId="{1733EDB5-EDE0-437C-8ACF-0B72C09BCAEB}" destId="{42BD5439-9465-478C-8D68-9A9860697235}" srcOrd="0" destOrd="0" presId="urn:microsoft.com/office/officeart/2005/8/layout/cycle6"/>
    <dgm:cxn modelId="{26BB3749-5C25-4FE0-9977-D9AAE8E44199}" type="presOf" srcId="{C6117268-AA34-4A9B-BB1D-8C4AE6CE74B6}" destId="{D31D5E55-F44D-4125-B17A-907580F98840}" srcOrd="0" destOrd="0" presId="urn:microsoft.com/office/officeart/2005/8/layout/cycle6"/>
    <dgm:cxn modelId="{76AF0A8F-B2BB-4956-AD5E-7B39B06F59A3}" type="presOf" srcId="{165E75FB-DFAA-4489-881E-B7C9EB8B3B00}" destId="{73CDBC7F-65FA-4F44-9614-B152737B9B62}" srcOrd="0" destOrd="0" presId="urn:microsoft.com/office/officeart/2005/8/layout/cycle6"/>
    <dgm:cxn modelId="{BEA1C7FB-1137-4133-9676-B7E899D53CF2}" srcId="{4CC74C95-C574-4A80-82D5-76DA056BE5D3}" destId="{F5CFAFF9-0689-404D-8161-3C8455A6F80D}" srcOrd="3" destOrd="0" parTransId="{88533F8A-90B8-4A54-81EA-57168CBC3012}" sibTransId="{A35EDF48-69B3-4A8B-BD2A-CF1CED9BF22E}"/>
    <dgm:cxn modelId="{2CCEA77D-AE7D-4DE2-8BBC-0FDEA03AD491}" type="presOf" srcId="{711C47B1-887E-4999-9C49-850E2EE41825}" destId="{A3A2FC02-2300-45E5-84AF-1A6112FFF297}" srcOrd="0" destOrd="0" presId="urn:microsoft.com/office/officeart/2005/8/layout/cycle6"/>
    <dgm:cxn modelId="{464D529B-E053-4BB5-818D-87DB516566DA}" type="presOf" srcId="{817878DB-5A88-4543-9C10-A3B09F021237}" destId="{AFB4C93D-9536-43AB-8F55-BBFD93F3394B}" srcOrd="0" destOrd="0" presId="urn:microsoft.com/office/officeart/2005/8/layout/cycle6"/>
    <dgm:cxn modelId="{788DDF20-7F7E-4A44-A0B0-E6CB3D0B5857}" srcId="{4CC74C95-C574-4A80-82D5-76DA056BE5D3}" destId="{BDE45669-810C-4E4D-89B0-6D9590A6A4D1}" srcOrd="5" destOrd="0" parTransId="{48EA40E9-CDBF-47A0-B56E-B1E3342BD244}" sibTransId="{F4AECAE5-275A-43EF-A03B-D60A238C3723}"/>
    <dgm:cxn modelId="{1616DD73-FDDB-43FF-880F-048014AC51E6}" type="presOf" srcId="{6F9E11CF-3CD6-4771-98A5-E50D4F9DD946}" destId="{0FAE7F47-50F9-4D36-88CF-73DE4A670A04}" srcOrd="0" destOrd="0" presId="urn:microsoft.com/office/officeart/2005/8/layout/cycle6"/>
    <dgm:cxn modelId="{464585F1-29F8-4078-8687-626FEBA4885D}" srcId="{4CC74C95-C574-4A80-82D5-76DA056BE5D3}" destId="{817878DB-5A88-4543-9C10-A3B09F021237}" srcOrd="2" destOrd="0" parTransId="{FB315E2B-B033-4E28-8ED2-F6A911721EEC}" sibTransId="{88A9FA2E-3D0C-455E-BB2A-0778C4481D84}"/>
    <dgm:cxn modelId="{2F3BD38A-6CB9-4CF6-B2A7-E5B9E180F0A8}" type="presOf" srcId="{5D4DB138-597F-4647-A128-6FA8227EC55F}" destId="{BFBF6E3E-C532-4C63-B2AD-CB71E9D0F83F}" srcOrd="0" destOrd="0" presId="urn:microsoft.com/office/officeart/2005/8/layout/cycle6"/>
    <dgm:cxn modelId="{C3E3E3F7-8C8F-4171-AFD3-1F5FBDC43FD7}" type="presOf" srcId="{F3AF2073-19F0-499F-A486-2635671369C7}" destId="{2F0F8289-E995-4064-858E-059D87C1E9DF}" srcOrd="0" destOrd="0" presId="urn:microsoft.com/office/officeart/2005/8/layout/cycle6"/>
    <dgm:cxn modelId="{21EBB52F-BAC3-4110-BC23-A7B02DBBFEAC}" srcId="{4CC74C95-C574-4A80-82D5-76DA056BE5D3}" destId="{25C18089-24B1-4057-9D1F-27304521E036}" srcOrd="37" destOrd="0" parTransId="{A6218565-394F-4194-959F-A2A1C549DD84}" sibTransId="{711C47B1-887E-4999-9C49-850E2EE41825}"/>
    <dgm:cxn modelId="{51C56C3D-C186-423F-B5C0-32BB48B87D18}" type="presOf" srcId="{D2703F36-ECFA-48A3-B065-E408E7528154}" destId="{33B08607-1633-4DE7-8541-3FD13AFA30F1}" srcOrd="0" destOrd="0" presId="urn:microsoft.com/office/officeart/2005/8/layout/cycle6"/>
    <dgm:cxn modelId="{487E4461-7F7E-46F4-9A05-D0508BE47C39}" type="presOf" srcId="{AACB506D-120A-4E01-B3B2-7F8CBDFC0EAC}" destId="{99E01FF2-0424-4FF4-8D94-F4C8265F61ED}" srcOrd="0" destOrd="0" presId="urn:microsoft.com/office/officeart/2005/8/layout/cycle6"/>
    <dgm:cxn modelId="{414E613D-EA27-4471-A28B-BB83F87BC73A}" type="presOf" srcId="{4CC74C95-C574-4A80-82D5-76DA056BE5D3}" destId="{46447456-97EF-44C7-B8C0-40C23CC04136}" srcOrd="0" destOrd="0" presId="urn:microsoft.com/office/officeart/2005/8/layout/cycle6"/>
    <dgm:cxn modelId="{C963CC0C-23DF-4B6C-BDFA-B8319A17752A}" srcId="{4CC74C95-C574-4A80-82D5-76DA056BE5D3}" destId="{AACB506D-120A-4E01-B3B2-7F8CBDFC0EAC}" srcOrd="18" destOrd="0" parTransId="{403D9282-510F-4BA3-9086-5DCDC39AAD5A}" sibTransId="{AD8C0AD9-F4B9-4BB2-BBFF-1A1D092ED2FD}"/>
    <dgm:cxn modelId="{2A2664B5-D45B-4F03-B4F6-6869E34E4AB9}" type="presOf" srcId="{4C2D20D5-EEF9-415E-BF54-514611D5C19B}" destId="{D508D8FC-CDF2-4DEA-86BD-9C9798053DCB}" srcOrd="0" destOrd="0" presId="urn:microsoft.com/office/officeart/2005/8/layout/cycle6"/>
    <dgm:cxn modelId="{ABDF82A7-A5D7-4B3A-AC7D-E09009300337}" type="presOf" srcId="{B15E14E4-33BA-41B9-8BE5-A3542AC57591}" destId="{BAA7B965-CDBC-4DE7-807E-C8A9FA43808F}" srcOrd="0" destOrd="0" presId="urn:microsoft.com/office/officeart/2005/8/layout/cycle6"/>
    <dgm:cxn modelId="{145FA80B-5D31-474F-A53E-C48096D017D1}" type="presOf" srcId="{F51E2A5A-EC88-40E1-B808-FA4920F77559}" destId="{4CAB2CAB-B552-458E-8F47-4BD1F92C0388}" srcOrd="0" destOrd="0" presId="urn:microsoft.com/office/officeart/2005/8/layout/cycle6"/>
    <dgm:cxn modelId="{9D48C987-EC1B-4986-80A8-06634BD4BD61}" srcId="{4CC74C95-C574-4A80-82D5-76DA056BE5D3}" destId="{BF076142-190C-43FA-9F9C-1DFC9FD9E663}" srcOrd="13" destOrd="0" parTransId="{F994EBBB-CB4E-4F76-AC1E-D5FA6DB70C21}" sibTransId="{C4C4F648-019F-4370-BEC3-35E6EFC115AC}"/>
    <dgm:cxn modelId="{EEB14B0E-809D-4375-B592-AB8496D1D508}" type="presOf" srcId="{51D9D678-5AF6-44FA-AD59-FC33E90CA715}" destId="{26509BDE-BA85-414C-8985-4E5AD072934F}" srcOrd="0" destOrd="0" presId="urn:microsoft.com/office/officeart/2005/8/layout/cycle6"/>
    <dgm:cxn modelId="{19E58CB0-EDEC-49B1-898C-0AC490C15385}" type="presOf" srcId="{5106E9CE-CD4B-4F38-BA39-4CC22EB98EAB}" destId="{B4C7B276-46D0-414E-80AB-1237D70392E4}" srcOrd="0" destOrd="0" presId="urn:microsoft.com/office/officeart/2005/8/layout/cycle6"/>
    <dgm:cxn modelId="{00275E96-52BB-4CAD-9C3D-FBED57C5CB7A}" srcId="{4CC74C95-C574-4A80-82D5-76DA056BE5D3}" destId="{312A3B3A-52F2-427D-9A43-20F6C5EB9741}" srcOrd="23" destOrd="0" parTransId="{3DA59B36-A6F9-4F9D-BA6E-042CF5C0E09A}" sibTransId="{110BA9D4-6872-4D7D-995F-AD069B1912E6}"/>
    <dgm:cxn modelId="{2BF38B7C-AEAC-402F-A45B-9E9850DF7721}" srcId="{4CC74C95-C574-4A80-82D5-76DA056BE5D3}" destId="{14CC8E6F-D1C8-4E1C-A48A-111711A27A97}" srcOrd="34" destOrd="0" parTransId="{13142ACD-F501-404E-98D1-7099A7AADFAA}" sibTransId="{6DB7B034-026C-4CA5-96B5-D3EB729ED15B}"/>
    <dgm:cxn modelId="{CB3FDF8B-8DF9-474A-A70F-D24AD66B6984}" type="presOf" srcId="{57D54B50-55CD-499E-B81E-48F676A86831}" destId="{0F40AB61-7D5C-4909-BE80-B95703882AB4}" srcOrd="0" destOrd="0" presId="urn:microsoft.com/office/officeart/2005/8/layout/cycle6"/>
    <dgm:cxn modelId="{D7E2EE08-4639-400A-9437-D107C936477B}" type="presOf" srcId="{7D09B744-841D-4623-B3B1-5C1A64DAEEC3}" destId="{97CA39DD-9329-4C14-BA15-101BF368DE57}" srcOrd="0" destOrd="0" presId="urn:microsoft.com/office/officeart/2005/8/layout/cycle6"/>
    <dgm:cxn modelId="{8B81D501-71A0-49A7-BA2B-32D63AA10B51}" srcId="{4CC74C95-C574-4A80-82D5-76DA056BE5D3}" destId="{3AC7B6E6-FE68-4D54-95C9-5885F9E53CF4}" srcOrd="28" destOrd="0" parTransId="{2403FCBC-3F16-493D-A6B4-8A5DDFA35301}" sibTransId="{820C54E4-9E93-4BBB-828B-C55E494C12ED}"/>
    <dgm:cxn modelId="{91DBEE37-9EFB-42A2-BF2C-EA94373728E9}" type="presOf" srcId="{4819BC27-F53A-4BB6-A22A-186B445DB90B}" destId="{2F90F1D2-8CC8-4ED8-BB48-23FCE1CB8435}" srcOrd="0" destOrd="0" presId="urn:microsoft.com/office/officeart/2005/8/layout/cycle6"/>
    <dgm:cxn modelId="{A9009155-33AE-4141-B979-F99D67EB4407}" type="presOf" srcId="{D2E06535-D5AE-4763-A043-7F9786660F3E}" destId="{FCBD26E0-9D13-494B-AA92-E4DB20AEC8D2}" srcOrd="0" destOrd="0" presId="urn:microsoft.com/office/officeart/2005/8/layout/cycle6"/>
    <dgm:cxn modelId="{496F7E4D-5CCD-4A67-8A23-C64142C0D77B}" type="presOf" srcId="{14CC8E6F-D1C8-4E1C-A48A-111711A27A97}" destId="{91EFBC43-A1A6-47F2-9F5F-63EA044679AC}" srcOrd="0" destOrd="0" presId="urn:microsoft.com/office/officeart/2005/8/layout/cycle6"/>
    <dgm:cxn modelId="{5F21F4C4-90A1-42C3-8F55-AB8905826D91}" srcId="{4CC74C95-C574-4A80-82D5-76DA056BE5D3}" destId="{B60E3ABB-E149-46D9-B901-212F9D7AC468}" srcOrd="36" destOrd="0" parTransId="{D76BF214-A1A5-488A-ADFB-1C697D1A0BF0}" sibTransId="{25D0412E-6FBA-461E-8002-0632491702FB}"/>
    <dgm:cxn modelId="{D227F51D-041A-4FF0-B5EC-605243CAC8AD}" type="presOf" srcId="{623D787E-0650-4FF2-9FA4-8CB8BF034097}" destId="{72700AE5-A212-4492-8327-08420D1D0C6E}" srcOrd="0" destOrd="0" presId="urn:microsoft.com/office/officeart/2005/8/layout/cycle6"/>
    <dgm:cxn modelId="{397F4E66-DAD5-4A66-B632-5DC7F65F825A}" type="presOf" srcId="{00FF0F84-6121-4BF8-8807-20288999539A}" destId="{45C4C7E0-FBC7-4931-B9A7-9CEC294B838D}" srcOrd="0" destOrd="0" presId="urn:microsoft.com/office/officeart/2005/8/layout/cycle6"/>
    <dgm:cxn modelId="{9577929B-D9D3-4516-B737-2369E595078A}" srcId="{4CC74C95-C574-4A80-82D5-76DA056BE5D3}" destId="{8D0DE25B-5FB7-4E68-BB37-E6AC78A70378}" srcOrd="7" destOrd="0" parTransId="{65616939-8E3A-4AEC-95AD-4B8BCF73E9E5}" sibTransId="{727B1F37-2D61-483A-843F-3CC049E239F2}"/>
    <dgm:cxn modelId="{BB3A3ED9-3FF6-4AAA-B132-9032B6AB3BB7}" type="presOf" srcId="{727B1F37-2D61-483A-843F-3CC049E239F2}" destId="{475B075E-F5DE-4049-9FE3-DA6834EB6959}" srcOrd="0" destOrd="0" presId="urn:microsoft.com/office/officeart/2005/8/layout/cycle6"/>
    <dgm:cxn modelId="{52ED571B-415B-4AE1-86AE-5E416D321547}" type="presOf" srcId="{F87E96D2-01A4-4F4F-9F84-27DFEEB6F68B}" destId="{A10B6273-4F70-40D8-8024-FDDAF0646AFD}" srcOrd="0" destOrd="0" presId="urn:microsoft.com/office/officeart/2005/8/layout/cycle6"/>
    <dgm:cxn modelId="{FF76F4BC-0BC5-4F7B-8CC0-675BF9347FC5}" type="presOf" srcId="{A35EDF48-69B3-4A8B-BD2A-CF1CED9BF22E}" destId="{946C530E-E71D-47DA-9089-1B924649906E}" srcOrd="0" destOrd="0" presId="urn:microsoft.com/office/officeart/2005/8/layout/cycle6"/>
    <dgm:cxn modelId="{98636121-8A96-4F39-8A6E-8ADA63E780A3}" type="presOf" srcId="{F108D404-4AA1-4D40-87E5-8ABF0E32F151}" destId="{D1AF73EB-6C88-4C21-B68B-D079996949C9}" srcOrd="0" destOrd="0" presId="urn:microsoft.com/office/officeart/2005/8/layout/cycle6"/>
    <dgm:cxn modelId="{88DD9D10-4D17-4492-AD06-3980146452E2}" srcId="{4CC74C95-C574-4A80-82D5-76DA056BE5D3}" destId="{451A9669-CB79-4EC4-AE71-8823D590F60F}" srcOrd="32" destOrd="0" parTransId="{7DF13988-949F-4B3A-BA74-6C3C29689E55}" sibTransId="{E33C4ED6-17FC-441D-A9FA-6752EAE6D74A}"/>
    <dgm:cxn modelId="{E7E8FD32-AB43-4B75-8111-323085918879}" type="presOf" srcId="{8D3CF0AE-6559-40C1-8C01-397C66A18C70}" destId="{9A42BEC3-A980-4B41-B4E9-4153A06535C8}" srcOrd="0" destOrd="0" presId="urn:microsoft.com/office/officeart/2005/8/layout/cycle6"/>
    <dgm:cxn modelId="{4F4099A4-5B56-401D-9D28-84876E79E4DF}" type="presOf" srcId="{AB5B281D-8B77-436D-ADF4-5F59E95A70E1}" destId="{D55B6D8B-25E6-4454-9D5A-FCAE75716B6D}" srcOrd="0" destOrd="0" presId="urn:microsoft.com/office/officeart/2005/8/layout/cycle6"/>
    <dgm:cxn modelId="{64A79C4A-EBCA-4D49-B246-E6A85C77A961}" srcId="{4CC74C95-C574-4A80-82D5-76DA056BE5D3}" destId="{F9609263-7203-4129-B25B-7CEF36CB4ABC}" srcOrd="10" destOrd="0" parTransId="{58C4A78E-9E1D-4130-9057-81B9A96025C1}" sibTransId="{B918210E-6348-4CD4-B73E-496B5C35EB3E}"/>
    <dgm:cxn modelId="{BF829F43-6373-4C1D-84D1-7858E71DF781}" srcId="{4CC74C95-C574-4A80-82D5-76DA056BE5D3}" destId="{00FF0F84-6121-4BF8-8807-20288999539A}" srcOrd="14" destOrd="0" parTransId="{1DEB9D73-A832-4CF0-84C2-602C02981AB6}" sibTransId="{75BD11C2-7739-4722-909B-04403777F832}"/>
    <dgm:cxn modelId="{6F8A0265-FDCC-4430-B74E-9D839444B6A8}" srcId="{4CC74C95-C574-4A80-82D5-76DA056BE5D3}" destId="{F87E96D2-01A4-4F4F-9F84-27DFEEB6F68B}" srcOrd="17" destOrd="0" parTransId="{AD6AEA1E-FEAF-4AF8-9CF5-308A2B6836A0}" sibTransId="{F3AF2073-19F0-499F-A486-2635671369C7}"/>
    <dgm:cxn modelId="{CDDE690A-02DB-4D2C-A462-452AA381A247}" type="presOf" srcId="{A2F2D5FE-1774-42B9-8015-5ED7F3786DDA}" destId="{47C085B6-C98A-4A3E-BE4D-F8380033463A}" srcOrd="0" destOrd="0" presId="urn:microsoft.com/office/officeart/2005/8/layout/cycle6"/>
    <dgm:cxn modelId="{95F415F2-6E18-42FD-9BBA-86FBBBB57962}" type="presOf" srcId="{451A9669-CB79-4EC4-AE71-8823D590F60F}" destId="{F7F1FEBF-948F-4BDB-88CF-456522C99845}" srcOrd="0" destOrd="0" presId="urn:microsoft.com/office/officeart/2005/8/layout/cycle6"/>
    <dgm:cxn modelId="{08089658-8B72-41EE-BF3D-B2A7BFA50E5B}" type="presOf" srcId="{410F6A65-1010-4A85-85F1-985AAF0E4753}" destId="{CC804ABC-2AD0-4BBE-B816-95535F1B7910}" srcOrd="0" destOrd="0" presId="urn:microsoft.com/office/officeart/2005/8/layout/cycle6"/>
    <dgm:cxn modelId="{9A5873A9-01CA-45AF-B216-9837B130D761}" type="presOf" srcId="{110BA9D4-6872-4D7D-995F-AD069B1912E6}" destId="{18F30FE6-66C1-4970-8BB2-6F2D44C6FF75}" srcOrd="0" destOrd="0" presId="urn:microsoft.com/office/officeart/2005/8/layout/cycle6"/>
    <dgm:cxn modelId="{40C9A34C-BD07-40B8-B1D5-122B1CC94DC9}" srcId="{4CC74C95-C574-4A80-82D5-76DA056BE5D3}" destId="{71DEC36F-61DF-41A3-A420-F43F3D322EB0}" srcOrd="29" destOrd="0" parTransId="{6C515E76-8584-4CD6-AED0-5952789EB1CD}" sibTransId="{B15E14E4-33BA-41B9-8BE5-A3542AC57591}"/>
    <dgm:cxn modelId="{78D30B3F-9C0D-4AF0-B070-851C0DBA1E92}" type="presOf" srcId="{71DEC36F-61DF-41A3-A420-F43F3D322EB0}" destId="{9391E22D-960D-4584-A21C-2D9D37EC103A}" srcOrd="0" destOrd="0" presId="urn:microsoft.com/office/officeart/2005/8/layout/cycle6"/>
    <dgm:cxn modelId="{C5FFF04D-18A3-4A33-A142-BDCBAE8A744A}" srcId="{4CC74C95-C574-4A80-82D5-76DA056BE5D3}" destId="{B4585E0A-1597-4313-B910-68E631CD806D}" srcOrd="22" destOrd="0" parTransId="{0EE21B0C-0A02-4308-B1E8-C8BD155A4190}" sibTransId="{6F3175AA-5571-4970-B934-3ADBB54A3C74}"/>
    <dgm:cxn modelId="{7FBD4FA3-AC15-4ACC-8287-52C5A9251A3A}" type="presOf" srcId="{C4C4F648-019F-4370-BEC3-35E6EFC115AC}" destId="{96C08B4E-88E8-44AE-8876-129F989D5105}" srcOrd="0" destOrd="0" presId="urn:microsoft.com/office/officeart/2005/8/layout/cycle6"/>
    <dgm:cxn modelId="{55806C90-A8DE-44A1-B88C-79086589C222}" srcId="{4CC74C95-C574-4A80-82D5-76DA056BE5D3}" destId="{D2E06535-D5AE-4763-A043-7F9786660F3E}" srcOrd="24" destOrd="0" parTransId="{7D680CA0-9783-4058-8049-47107E662A7E}" sibTransId="{8D3CF0AE-6559-40C1-8C01-397C66A18C70}"/>
    <dgm:cxn modelId="{D20F8897-1C56-4F46-83D1-0BAF6CF6AB74}" srcId="{4CC74C95-C574-4A80-82D5-76DA056BE5D3}" destId="{DBEF20EE-0352-42BD-A15A-C45754388133}" srcOrd="25" destOrd="0" parTransId="{34805427-0DEF-42F8-B5CD-38933C63C27A}" sibTransId="{4819BC27-F53A-4BB6-A22A-186B445DB90B}"/>
    <dgm:cxn modelId="{EE3F046F-F2EA-4F8E-BFBD-829E4E692D40}" type="presOf" srcId="{B918210E-6348-4CD4-B73E-496B5C35EB3E}" destId="{27554E57-49A1-4CA5-AD84-A1E21BD14B38}" srcOrd="0" destOrd="0" presId="urn:microsoft.com/office/officeart/2005/8/layout/cycle6"/>
    <dgm:cxn modelId="{E40E5055-594B-4050-8E6B-5DF3D99EEEB7}" type="presOf" srcId="{29B3B293-0328-44F9-9DC4-11C1DE2C5AD5}" destId="{9BA14977-EF86-4A0C-8BDF-AC120985F1AE}" srcOrd="0" destOrd="0" presId="urn:microsoft.com/office/officeart/2005/8/layout/cycle6"/>
    <dgm:cxn modelId="{80D7CAFF-E9D9-4312-9B58-559078F40F96}" type="presOf" srcId="{DDFFB9E0-7814-4257-A8D2-40B1E586B9A5}" destId="{C1CE9FD0-325E-4F78-A16B-5565A17B3833}" srcOrd="0" destOrd="0" presId="urn:microsoft.com/office/officeart/2005/8/layout/cycle6"/>
    <dgm:cxn modelId="{4AE7EE9E-A465-4715-A34E-005EDCF663F1}" type="presOf" srcId="{8D0DE25B-5FB7-4E68-BB37-E6AC78A70378}" destId="{98AD313F-C20C-4464-80B0-4EA653040AE3}" srcOrd="0" destOrd="0" presId="urn:microsoft.com/office/officeart/2005/8/layout/cycle6"/>
    <dgm:cxn modelId="{9DFAB0A6-D8AA-4950-A8D9-A261B7ECD557}" type="presOf" srcId="{4FE21B78-1EFA-48C0-81CA-9551E1BE13CC}" destId="{CD7DFFCE-CF82-4649-99E2-0D534B809A9D}" srcOrd="0" destOrd="0" presId="urn:microsoft.com/office/officeart/2005/8/layout/cycle6"/>
    <dgm:cxn modelId="{1E887CB4-BC59-4DB8-AB93-3A6B95D90B0D}" type="presOf" srcId="{BDE45669-810C-4E4D-89B0-6D9590A6A4D1}" destId="{FCEF6F60-91D8-4345-B296-69C57BF0907E}" srcOrd="0" destOrd="0" presId="urn:microsoft.com/office/officeart/2005/8/layout/cycle6"/>
    <dgm:cxn modelId="{33001A79-5789-4711-97F8-378FBDF3BB4B}" type="presOf" srcId="{AD8C0AD9-F4B9-4BB2-BBFF-1A1D092ED2FD}" destId="{1451CB43-B41A-45CF-B8EF-A745EC3748CC}" srcOrd="0" destOrd="0" presId="urn:microsoft.com/office/officeart/2005/8/layout/cycle6"/>
    <dgm:cxn modelId="{D4C3F601-6AD6-4E1E-BCDF-1D667E37E1C1}" type="presOf" srcId="{DBEF20EE-0352-42BD-A15A-C45754388133}" destId="{5EE78AA2-2A5A-42F3-BE0B-ABFB25702F48}" srcOrd="0" destOrd="0" presId="urn:microsoft.com/office/officeart/2005/8/layout/cycle6"/>
    <dgm:cxn modelId="{148EB576-3CB2-4DC4-BC26-4AF176AF1A11}" srcId="{4CC74C95-C574-4A80-82D5-76DA056BE5D3}" destId="{1733EDB5-EDE0-437C-8ACF-0B72C09BCAEB}" srcOrd="31" destOrd="0" parTransId="{3B6A6E2C-486F-4168-BC06-A8A7E5356C93}" sibTransId="{29A5B5E1-524D-4389-961C-9FEC288D7A98}"/>
    <dgm:cxn modelId="{71653F66-320B-4A1E-B691-6FE34BCA9AA4}" type="presOf" srcId="{88A9FA2E-3D0C-455E-BB2A-0778C4481D84}" destId="{75436F29-2601-455F-A472-190FDE6A56F7}" srcOrd="0" destOrd="0" presId="urn:microsoft.com/office/officeart/2005/8/layout/cycle6"/>
    <dgm:cxn modelId="{0458AE68-8157-4E08-A178-E22E2D11A0C8}" srcId="{4CC74C95-C574-4A80-82D5-76DA056BE5D3}" destId="{410F6A65-1010-4A85-85F1-985AAF0E4753}" srcOrd="8" destOrd="0" parTransId="{20E921C9-016B-47AA-9451-EED9EE497073}" sibTransId="{CEE841C5-EFC3-4B4D-BAA7-2328552C3025}"/>
    <dgm:cxn modelId="{E71BBEEE-2828-4D52-913C-06381B217DBB}" srcId="{4CC74C95-C574-4A80-82D5-76DA056BE5D3}" destId="{DDFFB9E0-7814-4257-A8D2-40B1E586B9A5}" srcOrd="27" destOrd="0" parTransId="{608F80BC-63D3-4841-8C60-6EDF06DC0F71}" sibTransId="{322BBF8C-951E-4F79-8D7F-7CE565D43C58}"/>
    <dgm:cxn modelId="{1D491677-DDFC-41CB-859B-6C0BBA2FE69D}" srcId="{4CC74C95-C574-4A80-82D5-76DA056BE5D3}" destId="{C6117268-AA34-4A9B-BB1D-8C4AE6CE74B6}" srcOrd="16" destOrd="0" parTransId="{B2238AEB-D16C-4223-AFB9-6D64EC59E608}" sibTransId="{1AED657A-09A4-46E2-99AB-34D5A44ACEF8}"/>
    <dgm:cxn modelId="{2CF2A0FD-7290-491A-A7C0-729F5F78316B}" type="presOf" srcId="{FA10E7B6-C3C9-4C43-8C7D-9133F5326AB2}" destId="{B3F6D538-B6E3-4691-BBD5-A76A16D1A1FA}" srcOrd="0" destOrd="0" presId="urn:microsoft.com/office/officeart/2005/8/layout/cycle6"/>
    <dgm:cxn modelId="{7207A991-ECF7-4C7A-9287-832F7554DD74}" srcId="{4CC74C95-C574-4A80-82D5-76DA056BE5D3}" destId="{AFC17217-A95B-4897-880D-FBBE9C3D1E3C}" srcOrd="33" destOrd="0" parTransId="{3C49096C-CA9F-4EB1-88EF-D9A1013A4FB9}" sibTransId="{3FF03EBD-7009-4D58-B92E-220405D8D0E7}"/>
    <dgm:cxn modelId="{0045C5FA-A0A3-4405-B828-95004680E923}" srcId="{4CC74C95-C574-4A80-82D5-76DA056BE5D3}" destId="{4C2D20D5-EEF9-415E-BF54-514611D5C19B}" srcOrd="21" destOrd="0" parTransId="{AC7F9674-94BB-49EA-9C9B-A635A186FB46}" sibTransId="{AB5B281D-8B77-436D-ADF4-5F59E95A70E1}"/>
    <dgm:cxn modelId="{776DA781-2AAF-4129-B46E-837234FEC010}" type="presOf" srcId="{25D0412E-6FBA-461E-8002-0632491702FB}" destId="{E51946DF-9E64-4258-BC47-3EAC4A61DC30}" srcOrd="0" destOrd="0" presId="urn:microsoft.com/office/officeart/2005/8/layout/cycle6"/>
    <dgm:cxn modelId="{86CB9308-03CE-4BFB-B147-F0861C417324}" srcId="{4CC74C95-C574-4A80-82D5-76DA056BE5D3}" destId="{165E75FB-DFAA-4489-881E-B7C9EB8B3B00}" srcOrd="9" destOrd="0" parTransId="{1D2559A2-C4FF-4956-AE48-35F49014E065}" sibTransId="{29B3B293-0328-44F9-9DC4-11C1DE2C5AD5}"/>
    <dgm:cxn modelId="{CC0302AF-0D94-48CF-96C9-836B64D7D89D}" type="presOf" srcId="{E7BD03AD-D8FC-4C71-8D9A-628DFD0B402F}" destId="{8C1DFA84-853D-434D-8854-0833AA2FBAB8}" srcOrd="0" destOrd="0" presId="urn:microsoft.com/office/officeart/2005/8/layout/cycle6"/>
    <dgm:cxn modelId="{48CAD3DA-6473-491B-A248-0344E0479735}" type="presOf" srcId="{E5705AE1-F234-4913-B0FF-97AB2BE6EE6A}" destId="{F3416255-397E-437C-B7D3-B18266FAD98B}" srcOrd="0" destOrd="0" presId="urn:microsoft.com/office/officeart/2005/8/layout/cycle6"/>
    <dgm:cxn modelId="{9149E3DD-F383-4B23-9C47-BBAC113F3C76}" type="presOf" srcId="{29A5B5E1-524D-4389-961C-9FEC288D7A98}" destId="{15F0EA7D-83CB-40BA-939E-BCE4F284953F}" srcOrd="0" destOrd="0" presId="urn:microsoft.com/office/officeart/2005/8/layout/cycle6"/>
    <dgm:cxn modelId="{BB21D896-52F6-41D2-8ED2-54FA81B82798}" type="presOf" srcId="{3AC7B6E6-FE68-4D54-95C9-5885F9E53CF4}" destId="{33C39CB2-F9E1-4265-A00F-E52AE724380D}" srcOrd="0" destOrd="0" presId="urn:microsoft.com/office/officeart/2005/8/layout/cycle6"/>
    <dgm:cxn modelId="{5E6D6A2C-F342-40EB-BB68-80F3D4D14ED4}" srcId="{4CC74C95-C574-4A80-82D5-76DA056BE5D3}" destId="{57D54B50-55CD-499E-B81E-48F676A86831}" srcOrd="15" destOrd="0" parTransId="{FC284272-8EC6-4E18-A17D-EABE988113E3}" sibTransId="{6F9E11CF-3CD6-4771-98A5-E50D4F9DD946}"/>
    <dgm:cxn modelId="{9BB0F15A-7A46-4D97-9261-097BE71E2119}" srcId="{4CC74C95-C574-4A80-82D5-76DA056BE5D3}" destId="{D2703F36-ECFA-48A3-B065-E408E7528154}" srcOrd="30" destOrd="0" parTransId="{392B0636-7944-4413-8005-72E8391021F0}" sibTransId="{FA10E7B6-C3C9-4C43-8C7D-9133F5326AB2}"/>
    <dgm:cxn modelId="{E32CC964-1A03-477A-923C-EFD1868446FA}" type="presOf" srcId="{B4585E0A-1597-4313-B910-68E631CD806D}" destId="{0512C3D4-BD56-4313-A852-1AF03BF2C677}" srcOrd="0" destOrd="0" presId="urn:microsoft.com/office/officeart/2005/8/layout/cycle6"/>
    <dgm:cxn modelId="{B258C6E3-B282-453E-B7DC-481694AA3A10}" type="presOf" srcId="{322BBF8C-951E-4F79-8D7F-7CE565D43C58}" destId="{804CA461-87F1-4310-87D5-42B0F4A9E899}" srcOrd="0" destOrd="0" presId="urn:microsoft.com/office/officeart/2005/8/layout/cycle6"/>
    <dgm:cxn modelId="{D9BFA176-4100-4527-946C-3B7EF76C370D}" type="presOf" srcId="{FF61F479-4116-48CB-8A26-8C3D12308210}" destId="{A6DC793F-D62B-4C8B-983C-4BE7325B757E}" srcOrd="0" destOrd="0" presId="urn:microsoft.com/office/officeart/2005/8/layout/cycle6"/>
    <dgm:cxn modelId="{55C20F23-AE23-4BB2-B881-0FDB3488AD20}" type="presOf" srcId="{AFC17217-A95B-4897-880D-FBBE9C3D1E3C}" destId="{0D7F9D98-DCFD-45EA-B441-F850F045728A}" srcOrd="0" destOrd="0" presId="urn:microsoft.com/office/officeart/2005/8/layout/cycle6"/>
    <dgm:cxn modelId="{567FD97E-3754-47F4-9032-BF8DEDE3E31F}" type="presOf" srcId="{E33C4ED6-17FC-441D-A9FA-6752EAE6D74A}" destId="{4A39DB47-3202-44BC-AB61-1E51257C2B7B}" srcOrd="0" destOrd="0" presId="urn:microsoft.com/office/officeart/2005/8/layout/cycle6"/>
    <dgm:cxn modelId="{8EC57A99-583A-4AF4-A7E1-5FB7E62A8AEE}" srcId="{4CC74C95-C574-4A80-82D5-76DA056BE5D3}" destId="{51D9D678-5AF6-44FA-AD59-FC33E90CA715}" srcOrd="20" destOrd="0" parTransId="{4746C89F-F8F3-439D-882D-2D6306179AF4}" sibTransId="{7D09B744-841D-4623-B3B1-5C1A64DAEEC3}"/>
    <dgm:cxn modelId="{2E24E143-3AA7-40A9-B7FB-1CE92D1C32FB}" type="presOf" srcId="{1AED657A-09A4-46E2-99AB-34D5A44ACEF8}" destId="{DF5BB38F-4915-4A11-8ACB-A655460D1B91}" srcOrd="0" destOrd="0" presId="urn:microsoft.com/office/officeart/2005/8/layout/cycle6"/>
    <dgm:cxn modelId="{43D6DE9B-1BA6-4BFB-B2B1-096C038E0F82}" type="presOf" srcId="{04DE96FE-1DF3-47BB-B15D-133BE6E543C2}" destId="{5F087255-C61A-44C7-A912-E8BFBFAEE0D5}" srcOrd="0" destOrd="0" presId="urn:microsoft.com/office/officeart/2005/8/layout/cycle6"/>
    <dgm:cxn modelId="{A3A1A46C-3F0E-4240-B9A7-3D4D9969988E}" type="presOf" srcId="{25C18089-24B1-4057-9D1F-27304521E036}" destId="{26CA3D02-7C0B-4386-A76B-BF11B6054C9E}" srcOrd="0" destOrd="0" presId="urn:microsoft.com/office/officeart/2005/8/layout/cycle6"/>
    <dgm:cxn modelId="{EAFAB7DC-358B-49B4-96EA-7B238871FA47}" type="presOf" srcId="{F9609263-7203-4129-B25B-7CEF36CB4ABC}" destId="{13B0FBBE-A921-4E26-B5CB-343024DC1CB0}" srcOrd="0" destOrd="0" presId="urn:microsoft.com/office/officeart/2005/8/layout/cycle6"/>
    <dgm:cxn modelId="{759B6D02-CD6A-4325-9446-286E5285B060}" srcId="{4CC74C95-C574-4A80-82D5-76DA056BE5D3}" destId="{DEF8A807-429A-4FF5-8177-38A39A580133}" srcOrd="12" destOrd="0" parTransId="{DAD0A0C2-26BD-42DE-904A-D40BD9B04224}" sibTransId="{5106E9CE-CD4B-4F38-BA39-4CC22EB98EAB}"/>
    <dgm:cxn modelId="{61275517-1373-40EF-BB09-69FE69B2BD89}" type="presOf" srcId="{3FF03EBD-7009-4D58-B92E-220405D8D0E7}" destId="{907351FB-846C-4553-87B0-D62736440050}" srcOrd="0" destOrd="0" presId="urn:microsoft.com/office/officeart/2005/8/layout/cycle6"/>
    <dgm:cxn modelId="{4D5F84D0-374D-4464-B353-11491C473D99}" type="presOf" srcId="{312A3B3A-52F2-427D-9A43-20F6C5EB9741}" destId="{1D14B5AE-C08B-470F-A100-424CF931A992}" srcOrd="0" destOrd="0" presId="urn:microsoft.com/office/officeart/2005/8/layout/cycle6"/>
    <dgm:cxn modelId="{4FD600E6-F119-44C4-A2A6-F2BE6AD413ED}" type="presOf" srcId="{F5CFAFF9-0689-404D-8161-3C8455A6F80D}" destId="{8F66F067-6BB5-4E37-8537-9320203BDAB7}" srcOrd="0" destOrd="0" presId="urn:microsoft.com/office/officeart/2005/8/layout/cycle6"/>
    <dgm:cxn modelId="{5CA65BD2-2641-424B-A145-13ACCFD1716B}" type="presOf" srcId="{B60E3ABB-E149-46D9-B901-212F9D7AC468}" destId="{4CB60770-9FC6-4FA0-872C-0604DE0FD390}" srcOrd="0" destOrd="0" presId="urn:microsoft.com/office/officeart/2005/8/layout/cycle6"/>
    <dgm:cxn modelId="{CB34BDAF-CFCD-4F1F-A477-DAEA204A593F}" type="presOf" srcId="{F4AECAE5-275A-43EF-A03B-D60A238C3723}" destId="{2BCA2D94-CA25-436C-BF99-D6AB17D3ACE6}" srcOrd="0" destOrd="0" presId="urn:microsoft.com/office/officeart/2005/8/layout/cycle6"/>
    <dgm:cxn modelId="{E7930E20-49AC-4358-AE0C-8B8D10DEBC7C}" type="presOf" srcId="{6DB7B034-026C-4CA5-96B5-D3EB729ED15B}" destId="{B45CDDA6-1122-42AD-931D-2B6484F7A8FE}" srcOrd="0" destOrd="0" presId="urn:microsoft.com/office/officeart/2005/8/layout/cycle6"/>
    <dgm:cxn modelId="{27B16336-EA79-44B2-86DF-F9BD1E7937A3}" type="presOf" srcId="{EFB2DE1B-9874-4D2F-9F75-9E98205C1AB4}" destId="{65DB642B-7B10-4D87-A69E-AD65BCBB5E3A}" srcOrd="0" destOrd="0" presId="urn:microsoft.com/office/officeart/2005/8/layout/cycle6"/>
    <dgm:cxn modelId="{D606F0EB-FC69-4782-ADFA-47C966D9C23D}" type="presOf" srcId="{1EA701E1-CF4F-48FE-8719-1BAA3CE4C85B}" destId="{D50BD226-8D9F-4EFC-A82D-2281B78786B8}" srcOrd="0" destOrd="0" presId="urn:microsoft.com/office/officeart/2005/8/layout/cycle6"/>
    <dgm:cxn modelId="{B76C05FF-AED1-4A0B-A058-FFAFEAA5D139}" type="presOf" srcId="{6F3175AA-5571-4970-B934-3ADBB54A3C74}" destId="{5865CBD9-63AD-4BE8-A468-7642B6FDC828}" srcOrd="0" destOrd="0" presId="urn:microsoft.com/office/officeart/2005/8/layout/cycle6"/>
    <dgm:cxn modelId="{2BE49985-8DD7-49B5-842E-F8611CBD4D2A}" type="presOf" srcId="{E197BE3D-980D-453F-B492-E6AE09411B3C}" destId="{F4D92EAA-E19E-45BE-9666-CC4BDDAF0D3D}" srcOrd="0" destOrd="0" presId="urn:microsoft.com/office/officeart/2005/8/layout/cycle6"/>
    <dgm:cxn modelId="{2978FE11-983D-4DE1-8FD8-B1B7C7F02D25}" type="presOf" srcId="{DEF8A807-429A-4FF5-8177-38A39A580133}" destId="{B32D761E-E49E-439A-9A2A-0ED96E72ABD9}" srcOrd="0" destOrd="0" presId="urn:microsoft.com/office/officeart/2005/8/layout/cycle6"/>
    <dgm:cxn modelId="{70711017-5397-48AE-B143-55807AE9A95B}" srcId="{4CC74C95-C574-4A80-82D5-76DA056BE5D3}" destId="{4FE21B78-1EFA-48C0-81CA-9551E1BE13CC}" srcOrd="1" destOrd="0" parTransId="{5D718598-F6C6-4F66-B087-49DBECB940F4}" sibTransId="{F108D404-4AA1-4D40-87E5-8ABF0E32F151}"/>
    <dgm:cxn modelId="{902EF818-BE90-4CD2-A94D-5F7A9469D8C2}" type="presOf" srcId="{987C2469-F192-4188-963C-CBCD84F741A0}" destId="{D4ED9A35-D9F2-4253-960C-D8396C93E035}" srcOrd="0" destOrd="0" presId="urn:microsoft.com/office/officeart/2005/8/layout/cycle6"/>
    <dgm:cxn modelId="{E4B2610C-A148-4D74-88E2-D389D6C278D3}" type="presOf" srcId="{75BD11C2-7739-4722-909B-04403777F832}" destId="{5E9B62FB-4BCA-4008-A6CC-2C748726148B}" srcOrd="0" destOrd="0" presId="urn:microsoft.com/office/officeart/2005/8/layout/cycle6"/>
    <dgm:cxn modelId="{098ED2AE-6910-48F9-B9A6-41782BBA43B5}" type="presOf" srcId="{06FC3EA8-00BA-4BCE-8F31-81E5C6153284}" destId="{95CCB7BB-D8EC-4B2A-B9C9-82F1D9B52BE1}" srcOrd="0" destOrd="0" presId="urn:microsoft.com/office/officeart/2005/8/layout/cycle6"/>
    <dgm:cxn modelId="{17FB161C-74DB-400F-BFF0-0E7009D98772}" srcId="{4CC74C95-C574-4A80-82D5-76DA056BE5D3}" destId="{06FC3EA8-00BA-4BCE-8F31-81E5C6153284}" srcOrd="0" destOrd="0" parTransId="{4A7745C8-A1DC-4560-A702-A1A39030CDE7}" sibTransId="{1EA701E1-CF4F-48FE-8719-1BAA3CE4C85B}"/>
    <dgm:cxn modelId="{FAC408DA-8734-438D-8048-46B9EE8CAE96}" type="presOf" srcId="{CEE841C5-EFC3-4B4D-BAA7-2328552C3025}" destId="{8C0D0BB4-E35C-4D5E-85F1-B541467FAD8A}" srcOrd="0" destOrd="0" presId="urn:microsoft.com/office/officeart/2005/8/layout/cycle6"/>
    <dgm:cxn modelId="{4026D2AB-DF01-4B28-957E-F65A954DC153}" type="presOf" srcId="{820C54E4-9E93-4BBB-828B-C55E494C12ED}" destId="{55CC45B7-8F3D-43FB-A48E-9EB941448D5F}" srcOrd="0" destOrd="0" presId="urn:microsoft.com/office/officeart/2005/8/layout/cycle6"/>
    <dgm:cxn modelId="{35B7D486-D962-4898-A2AD-4173A556AA44}" type="presOf" srcId="{96EB63D0-372D-4E79-B6AD-863377108723}" destId="{DC28B037-43C0-4119-A2B9-884FAF11C515}" srcOrd="0" destOrd="0" presId="urn:microsoft.com/office/officeart/2005/8/layout/cycle6"/>
    <dgm:cxn modelId="{6B75462B-DED3-4E59-A3AA-DCD2C1A82EF0}" type="presParOf" srcId="{46447456-97EF-44C7-B8C0-40C23CC04136}" destId="{95CCB7BB-D8EC-4B2A-B9C9-82F1D9B52BE1}" srcOrd="0" destOrd="0" presId="urn:microsoft.com/office/officeart/2005/8/layout/cycle6"/>
    <dgm:cxn modelId="{BFE44416-E0E1-48D1-A501-17B819AD39EC}" type="presParOf" srcId="{46447456-97EF-44C7-B8C0-40C23CC04136}" destId="{A2B71335-A300-4283-B70A-9DD8D06EC013}" srcOrd="1" destOrd="0" presId="urn:microsoft.com/office/officeart/2005/8/layout/cycle6"/>
    <dgm:cxn modelId="{EE627BD7-81D2-4827-AC8E-673D8A88E5DE}" type="presParOf" srcId="{46447456-97EF-44C7-B8C0-40C23CC04136}" destId="{D50BD226-8D9F-4EFC-A82D-2281B78786B8}" srcOrd="2" destOrd="0" presId="urn:microsoft.com/office/officeart/2005/8/layout/cycle6"/>
    <dgm:cxn modelId="{D50F23D2-7BFB-4AED-88A9-7E79E80EB8BD}" type="presParOf" srcId="{46447456-97EF-44C7-B8C0-40C23CC04136}" destId="{CD7DFFCE-CF82-4649-99E2-0D534B809A9D}" srcOrd="3" destOrd="0" presId="urn:microsoft.com/office/officeart/2005/8/layout/cycle6"/>
    <dgm:cxn modelId="{805F329C-FDEC-4C22-ADDE-48BB39648986}" type="presParOf" srcId="{46447456-97EF-44C7-B8C0-40C23CC04136}" destId="{E965DAC6-6788-4496-AAA1-B8A4F3DB0CE6}" srcOrd="4" destOrd="0" presId="urn:microsoft.com/office/officeart/2005/8/layout/cycle6"/>
    <dgm:cxn modelId="{11CE4629-CDE6-455B-9370-15C667EE475C}" type="presParOf" srcId="{46447456-97EF-44C7-B8C0-40C23CC04136}" destId="{D1AF73EB-6C88-4C21-B68B-D079996949C9}" srcOrd="5" destOrd="0" presId="urn:microsoft.com/office/officeart/2005/8/layout/cycle6"/>
    <dgm:cxn modelId="{B90C0A43-2E25-4AE4-A0F2-845B63D863B1}" type="presParOf" srcId="{46447456-97EF-44C7-B8C0-40C23CC04136}" destId="{AFB4C93D-9536-43AB-8F55-BBFD93F3394B}" srcOrd="6" destOrd="0" presId="urn:microsoft.com/office/officeart/2005/8/layout/cycle6"/>
    <dgm:cxn modelId="{D74C348F-866B-44F7-8950-22050D49828A}" type="presParOf" srcId="{46447456-97EF-44C7-B8C0-40C23CC04136}" destId="{D9B38B44-9C14-438F-9F47-993846843AB3}" srcOrd="7" destOrd="0" presId="urn:microsoft.com/office/officeart/2005/8/layout/cycle6"/>
    <dgm:cxn modelId="{531E8268-9A69-4BA6-B978-163EF8CB22E2}" type="presParOf" srcId="{46447456-97EF-44C7-B8C0-40C23CC04136}" destId="{75436F29-2601-455F-A472-190FDE6A56F7}" srcOrd="8" destOrd="0" presId="urn:microsoft.com/office/officeart/2005/8/layout/cycle6"/>
    <dgm:cxn modelId="{19C0F03B-FF0C-4319-9971-D19383110C01}" type="presParOf" srcId="{46447456-97EF-44C7-B8C0-40C23CC04136}" destId="{8F66F067-6BB5-4E37-8537-9320203BDAB7}" srcOrd="9" destOrd="0" presId="urn:microsoft.com/office/officeart/2005/8/layout/cycle6"/>
    <dgm:cxn modelId="{3E417E61-A0D3-4D33-9AC2-72117F6DE2CF}" type="presParOf" srcId="{46447456-97EF-44C7-B8C0-40C23CC04136}" destId="{70F8E464-73F6-4AFC-8E13-73C4FBAF32BF}" srcOrd="10" destOrd="0" presId="urn:microsoft.com/office/officeart/2005/8/layout/cycle6"/>
    <dgm:cxn modelId="{BCA5D2D8-6781-4F25-99F7-3AB627B56C08}" type="presParOf" srcId="{46447456-97EF-44C7-B8C0-40C23CC04136}" destId="{946C530E-E71D-47DA-9089-1B924649906E}" srcOrd="11" destOrd="0" presId="urn:microsoft.com/office/officeart/2005/8/layout/cycle6"/>
    <dgm:cxn modelId="{69F75BFE-8AC9-4F09-9ADE-70B7C96A52F7}" type="presParOf" srcId="{46447456-97EF-44C7-B8C0-40C23CC04136}" destId="{72700AE5-A212-4492-8327-08420D1D0C6E}" srcOrd="12" destOrd="0" presId="urn:microsoft.com/office/officeart/2005/8/layout/cycle6"/>
    <dgm:cxn modelId="{80F5B432-18AE-4B05-A9A3-985C3F6B5D02}" type="presParOf" srcId="{46447456-97EF-44C7-B8C0-40C23CC04136}" destId="{0B5B3622-69BB-49B6-B7B7-CCC94BC6DF1D}" srcOrd="13" destOrd="0" presId="urn:microsoft.com/office/officeart/2005/8/layout/cycle6"/>
    <dgm:cxn modelId="{F0BA2457-5751-418F-A378-FE8E7B158036}" type="presParOf" srcId="{46447456-97EF-44C7-B8C0-40C23CC04136}" destId="{4CAB2CAB-B552-458E-8F47-4BD1F92C0388}" srcOrd="14" destOrd="0" presId="urn:microsoft.com/office/officeart/2005/8/layout/cycle6"/>
    <dgm:cxn modelId="{B4D472BC-6DF0-4A81-A5F5-65758AAAAD2C}" type="presParOf" srcId="{46447456-97EF-44C7-B8C0-40C23CC04136}" destId="{FCEF6F60-91D8-4345-B296-69C57BF0907E}" srcOrd="15" destOrd="0" presId="urn:microsoft.com/office/officeart/2005/8/layout/cycle6"/>
    <dgm:cxn modelId="{C5486E18-76A2-4676-A433-4AD3E338D87B}" type="presParOf" srcId="{46447456-97EF-44C7-B8C0-40C23CC04136}" destId="{3C5D435A-AE2B-4143-AF7C-821D9569BED6}" srcOrd="16" destOrd="0" presId="urn:microsoft.com/office/officeart/2005/8/layout/cycle6"/>
    <dgm:cxn modelId="{364F34F5-C1F8-4C7C-8C0D-1720CED86EC7}" type="presParOf" srcId="{46447456-97EF-44C7-B8C0-40C23CC04136}" destId="{2BCA2D94-CA25-436C-BF99-D6AB17D3ACE6}" srcOrd="17" destOrd="0" presId="urn:microsoft.com/office/officeart/2005/8/layout/cycle6"/>
    <dgm:cxn modelId="{0849079E-8F6F-4BE7-9D47-14BC492D7983}" type="presParOf" srcId="{46447456-97EF-44C7-B8C0-40C23CC04136}" destId="{47C085B6-C98A-4A3E-BE4D-F8380033463A}" srcOrd="18" destOrd="0" presId="urn:microsoft.com/office/officeart/2005/8/layout/cycle6"/>
    <dgm:cxn modelId="{88BFFB6C-A894-4573-B120-62B0B937507D}" type="presParOf" srcId="{46447456-97EF-44C7-B8C0-40C23CC04136}" destId="{4C44E27F-EE6F-43BE-B69F-3D8D6C930E2D}" srcOrd="19" destOrd="0" presId="urn:microsoft.com/office/officeart/2005/8/layout/cycle6"/>
    <dgm:cxn modelId="{3B20FB70-BB4A-4D89-ABF2-65271F955B7F}" type="presParOf" srcId="{46447456-97EF-44C7-B8C0-40C23CC04136}" destId="{F4D92EAA-E19E-45BE-9666-CC4BDDAF0D3D}" srcOrd="20" destOrd="0" presId="urn:microsoft.com/office/officeart/2005/8/layout/cycle6"/>
    <dgm:cxn modelId="{D12DF3CF-F024-471B-AD90-5F821176A4B7}" type="presParOf" srcId="{46447456-97EF-44C7-B8C0-40C23CC04136}" destId="{98AD313F-C20C-4464-80B0-4EA653040AE3}" srcOrd="21" destOrd="0" presId="urn:microsoft.com/office/officeart/2005/8/layout/cycle6"/>
    <dgm:cxn modelId="{9D99DF19-7198-414E-9EE9-E805A73AF917}" type="presParOf" srcId="{46447456-97EF-44C7-B8C0-40C23CC04136}" destId="{3B3A05D9-ABA4-44EE-AFD8-47FE31808B89}" srcOrd="22" destOrd="0" presId="urn:microsoft.com/office/officeart/2005/8/layout/cycle6"/>
    <dgm:cxn modelId="{8A913C81-B87B-404C-BB53-9BADA7039F13}" type="presParOf" srcId="{46447456-97EF-44C7-B8C0-40C23CC04136}" destId="{475B075E-F5DE-4049-9FE3-DA6834EB6959}" srcOrd="23" destOrd="0" presId="urn:microsoft.com/office/officeart/2005/8/layout/cycle6"/>
    <dgm:cxn modelId="{555A340B-7CEC-4EF7-BE3B-3795C1B64D4F}" type="presParOf" srcId="{46447456-97EF-44C7-B8C0-40C23CC04136}" destId="{CC804ABC-2AD0-4BBE-B816-95535F1B7910}" srcOrd="24" destOrd="0" presId="urn:microsoft.com/office/officeart/2005/8/layout/cycle6"/>
    <dgm:cxn modelId="{33B3E2AB-3C71-45F6-912C-3427BCBA3E55}" type="presParOf" srcId="{46447456-97EF-44C7-B8C0-40C23CC04136}" destId="{9C48DED9-A07A-41A9-9C63-7A774EEFEC48}" srcOrd="25" destOrd="0" presId="urn:microsoft.com/office/officeart/2005/8/layout/cycle6"/>
    <dgm:cxn modelId="{13CF57DD-FF8D-4461-8C3C-C59375796F79}" type="presParOf" srcId="{46447456-97EF-44C7-B8C0-40C23CC04136}" destId="{8C0D0BB4-E35C-4D5E-85F1-B541467FAD8A}" srcOrd="26" destOrd="0" presId="urn:microsoft.com/office/officeart/2005/8/layout/cycle6"/>
    <dgm:cxn modelId="{273119CD-7A17-4EDA-B94D-3BE042B9DAC0}" type="presParOf" srcId="{46447456-97EF-44C7-B8C0-40C23CC04136}" destId="{73CDBC7F-65FA-4F44-9614-B152737B9B62}" srcOrd="27" destOrd="0" presId="urn:microsoft.com/office/officeart/2005/8/layout/cycle6"/>
    <dgm:cxn modelId="{19D40AEA-A80E-4C21-B9CE-0B0A9FBBB002}" type="presParOf" srcId="{46447456-97EF-44C7-B8C0-40C23CC04136}" destId="{0440ABF6-6FDB-41E9-A22E-B3809181FF01}" srcOrd="28" destOrd="0" presId="urn:microsoft.com/office/officeart/2005/8/layout/cycle6"/>
    <dgm:cxn modelId="{1A7E9BE4-E15C-40BB-A9D0-E8D5EB25AA54}" type="presParOf" srcId="{46447456-97EF-44C7-B8C0-40C23CC04136}" destId="{9BA14977-EF86-4A0C-8BDF-AC120985F1AE}" srcOrd="29" destOrd="0" presId="urn:microsoft.com/office/officeart/2005/8/layout/cycle6"/>
    <dgm:cxn modelId="{85AE3EC8-A2CF-42E2-997F-C86576F01CA4}" type="presParOf" srcId="{46447456-97EF-44C7-B8C0-40C23CC04136}" destId="{13B0FBBE-A921-4E26-B5CB-343024DC1CB0}" srcOrd="30" destOrd="0" presId="urn:microsoft.com/office/officeart/2005/8/layout/cycle6"/>
    <dgm:cxn modelId="{B4C9F922-D5B9-40A2-A3CF-185B76864DCB}" type="presParOf" srcId="{46447456-97EF-44C7-B8C0-40C23CC04136}" destId="{62F77CA8-AA4B-4DC6-BBFB-0E46D232B521}" srcOrd="31" destOrd="0" presId="urn:microsoft.com/office/officeart/2005/8/layout/cycle6"/>
    <dgm:cxn modelId="{BEEAB0FB-C334-4045-ADFC-C56902138E35}" type="presParOf" srcId="{46447456-97EF-44C7-B8C0-40C23CC04136}" destId="{27554E57-49A1-4CA5-AD84-A1E21BD14B38}" srcOrd="32" destOrd="0" presId="urn:microsoft.com/office/officeart/2005/8/layout/cycle6"/>
    <dgm:cxn modelId="{7E1FC581-E283-4E87-ACDE-BFEAC4476573}" type="presParOf" srcId="{46447456-97EF-44C7-B8C0-40C23CC04136}" destId="{F3416255-397E-437C-B7D3-B18266FAD98B}" srcOrd="33" destOrd="0" presId="urn:microsoft.com/office/officeart/2005/8/layout/cycle6"/>
    <dgm:cxn modelId="{6FE9AAC0-343D-4EC4-8FFF-2609E53BD147}" type="presParOf" srcId="{46447456-97EF-44C7-B8C0-40C23CC04136}" destId="{69E623E8-6106-4059-AD88-72A8E00C9042}" srcOrd="34" destOrd="0" presId="urn:microsoft.com/office/officeart/2005/8/layout/cycle6"/>
    <dgm:cxn modelId="{28751A76-6B0F-42C2-BDE7-11D57E2F5881}" type="presParOf" srcId="{46447456-97EF-44C7-B8C0-40C23CC04136}" destId="{8C1DFA84-853D-434D-8854-0833AA2FBAB8}" srcOrd="35" destOrd="0" presId="urn:microsoft.com/office/officeart/2005/8/layout/cycle6"/>
    <dgm:cxn modelId="{3CECD162-AB25-4DC3-81D9-4106A49CF2AD}" type="presParOf" srcId="{46447456-97EF-44C7-B8C0-40C23CC04136}" destId="{B32D761E-E49E-439A-9A2A-0ED96E72ABD9}" srcOrd="36" destOrd="0" presId="urn:microsoft.com/office/officeart/2005/8/layout/cycle6"/>
    <dgm:cxn modelId="{18B2FE80-0E53-49BA-AB19-949F6DCDA379}" type="presParOf" srcId="{46447456-97EF-44C7-B8C0-40C23CC04136}" destId="{30DF5F01-7682-472F-85AF-203FDE381A04}" srcOrd="37" destOrd="0" presId="urn:microsoft.com/office/officeart/2005/8/layout/cycle6"/>
    <dgm:cxn modelId="{26EE9AA7-166A-446F-8EFB-4DC9C9A17954}" type="presParOf" srcId="{46447456-97EF-44C7-B8C0-40C23CC04136}" destId="{B4C7B276-46D0-414E-80AB-1237D70392E4}" srcOrd="38" destOrd="0" presId="urn:microsoft.com/office/officeart/2005/8/layout/cycle6"/>
    <dgm:cxn modelId="{51AA3742-1986-44AA-9F4C-266CC952AD86}" type="presParOf" srcId="{46447456-97EF-44C7-B8C0-40C23CC04136}" destId="{41D5CB4C-A613-4654-8771-450F0CFCA55D}" srcOrd="39" destOrd="0" presId="urn:microsoft.com/office/officeart/2005/8/layout/cycle6"/>
    <dgm:cxn modelId="{709D2425-2D4B-4B7B-AD19-5C66CF03DFD4}" type="presParOf" srcId="{46447456-97EF-44C7-B8C0-40C23CC04136}" destId="{7740D191-706C-40E8-9559-4023FD8E346E}" srcOrd="40" destOrd="0" presId="urn:microsoft.com/office/officeart/2005/8/layout/cycle6"/>
    <dgm:cxn modelId="{91624EA1-794C-44E3-955F-2D51040E58B3}" type="presParOf" srcId="{46447456-97EF-44C7-B8C0-40C23CC04136}" destId="{96C08B4E-88E8-44AE-8876-129F989D5105}" srcOrd="41" destOrd="0" presId="urn:microsoft.com/office/officeart/2005/8/layout/cycle6"/>
    <dgm:cxn modelId="{87AF8107-E632-42D2-8253-31713A1365A8}" type="presParOf" srcId="{46447456-97EF-44C7-B8C0-40C23CC04136}" destId="{45C4C7E0-FBC7-4931-B9A7-9CEC294B838D}" srcOrd="42" destOrd="0" presId="urn:microsoft.com/office/officeart/2005/8/layout/cycle6"/>
    <dgm:cxn modelId="{7973E69E-E515-4500-A7AA-EB2B6B036AAF}" type="presParOf" srcId="{46447456-97EF-44C7-B8C0-40C23CC04136}" destId="{1BE8C8BC-2E6F-4327-9294-FB6781B15428}" srcOrd="43" destOrd="0" presId="urn:microsoft.com/office/officeart/2005/8/layout/cycle6"/>
    <dgm:cxn modelId="{E4EC7853-0154-4512-91AA-A30566A6974C}" type="presParOf" srcId="{46447456-97EF-44C7-B8C0-40C23CC04136}" destId="{5E9B62FB-4BCA-4008-A6CC-2C748726148B}" srcOrd="44" destOrd="0" presId="urn:microsoft.com/office/officeart/2005/8/layout/cycle6"/>
    <dgm:cxn modelId="{B1011CE4-BC73-42A7-B907-35BAB82338DA}" type="presParOf" srcId="{46447456-97EF-44C7-B8C0-40C23CC04136}" destId="{0F40AB61-7D5C-4909-BE80-B95703882AB4}" srcOrd="45" destOrd="0" presId="urn:microsoft.com/office/officeart/2005/8/layout/cycle6"/>
    <dgm:cxn modelId="{1DE235DE-75A9-485E-8628-1E44E1427FCB}" type="presParOf" srcId="{46447456-97EF-44C7-B8C0-40C23CC04136}" destId="{45757CCB-D575-4FCF-9322-6F39162438E0}" srcOrd="46" destOrd="0" presId="urn:microsoft.com/office/officeart/2005/8/layout/cycle6"/>
    <dgm:cxn modelId="{F58360AA-ABDE-4312-A114-FEABBF20DA76}" type="presParOf" srcId="{46447456-97EF-44C7-B8C0-40C23CC04136}" destId="{0FAE7F47-50F9-4D36-88CF-73DE4A670A04}" srcOrd="47" destOrd="0" presId="urn:microsoft.com/office/officeart/2005/8/layout/cycle6"/>
    <dgm:cxn modelId="{CEB939A3-560A-4693-B9CE-3154CD6400F1}" type="presParOf" srcId="{46447456-97EF-44C7-B8C0-40C23CC04136}" destId="{D31D5E55-F44D-4125-B17A-907580F98840}" srcOrd="48" destOrd="0" presId="urn:microsoft.com/office/officeart/2005/8/layout/cycle6"/>
    <dgm:cxn modelId="{E22B9AD4-EA71-4E01-9E9F-C9EB1ECB8560}" type="presParOf" srcId="{46447456-97EF-44C7-B8C0-40C23CC04136}" destId="{E1CDE105-68D6-4FB9-A0B7-AC5E21B1FE9F}" srcOrd="49" destOrd="0" presId="urn:microsoft.com/office/officeart/2005/8/layout/cycle6"/>
    <dgm:cxn modelId="{9E62D9F6-53D6-4DE8-ADA5-C74AE0703CA6}" type="presParOf" srcId="{46447456-97EF-44C7-B8C0-40C23CC04136}" destId="{DF5BB38F-4915-4A11-8ACB-A655460D1B91}" srcOrd="50" destOrd="0" presId="urn:microsoft.com/office/officeart/2005/8/layout/cycle6"/>
    <dgm:cxn modelId="{11FB19DE-940E-483F-A107-87BD471AF076}" type="presParOf" srcId="{46447456-97EF-44C7-B8C0-40C23CC04136}" destId="{A10B6273-4F70-40D8-8024-FDDAF0646AFD}" srcOrd="51" destOrd="0" presId="urn:microsoft.com/office/officeart/2005/8/layout/cycle6"/>
    <dgm:cxn modelId="{D7BAA27F-22A0-4A33-9B6E-89690F019672}" type="presParOf" srcId="{46447456-97EF-44C7-B8C0-40C23CC04136}" destId="{D333BE94-7BDB-425E-BF63-BCA173491277}" srcOrd="52" destOrd="0" presId="urn:microsoft.com/office/officeart/2005/8/layout/cycle6"/>
    <dgm:cxn modelId="{7C65D097-659D-4F04-95AC-1366CB3966F8}" type="presParOf" srcId="{46447456-97EF-44C7-B8C0-40C23CC04136}" destId="{2F0F8289-E995-4064-858E-059D87C1E9DF}" srcOrd="53" destOrd="0" presId="urn:microsoft.com/office/officeart/2005/8/layout/cycle6"/>
    <dgm:cxn modelId="{728FECF4-DA7E-4E65-A2AF-D3D97AE0D184}" type="presParOf" srcId="{46447456-97EF-44C7-B8C0-40C23CC04136}" destId="{99E01FF2-0424-4FF4-8D94-F4C8265F61ED}" srcOrd="54" destOrd="0" presId="urn:microsoft.com/office/officeart/2005/8/layout/cycle6"/>
    <dgm:cxn modelId="{820F12BB-4E64-41BD-B222-257F200D22F8}" type="presParOf" srcId="{46447456-97EF-44C7-B8C0-40C23CC04136}" destId="{4086C46C-7D78-42F5-AF3F-BF9772F0CC0A}" srcOrd="55" destOrd="0" presId="urn:microsoft.com/office/officeart/2005/8/layout/cycle6"/>
    <dgm:cxn modelId="{5DA78566-3B57-47EF-97AA-11296E80D0BC}" type="presParOf" srcId="{46447456-97EF-44C7-B8C0-40C23CC04136}" destId="{1451CB43-B41A-45CF-B8EF-A745EC3748CC}" srcOrd="56" destOrd="0" presId="urn:microsoft.com/office/officeart/2005/8/layout/cycle6"/>
    <dgm:cxn modelId="{46C7154D-5A01-451D-8E52-AB3034D3CBE7}" type="presParOf" srcId="{46447456-97EF-44C7-B8C0-40C23CC04136}" destId="{BFBF6E3E-C532-4C63-B2AD-CB71E9D0F83F}" srcOrd="57" destOrd="0" presId="urn:microsoft.com/office/officeart/2005/8/layout/cycle6"/>
    <dgm:cxn modelId="{0D605FB1-0F2F-44BF-8158-62E3B4B589CC}" type="presParOf" srcId="{46447456-97EF-44C7-B8C0-40C23CC04136}" destId="{BFF6AA2F-CC81-4DBC-A917-7B595E7A6A94}" srcOrd="58" destOrd="0" presId="urn:microsoft.com/office/officeart/2005/8/layout/cycle6"/>
    <dgm:cxn modelId="{90FEA1DC-3AEC-42B0-B18B-4B3FE92701C0}" type="presParOf" srcId="{46447456-97EF-44C7-B8C0-40C23CC04136}" destId="{65DB642B-7B10-4D87-A69E-AD65BCBB5E3A}" srcOrd="59" destOrd="0" presId="urn:microsoft.com/office/officeart/2005/8/layout/cycle6"/>
    <dgm:cxn modelId="{DEE7612B-F46C-47E7-BF8A-7146D93D3D82}" type="presParOf" srcId="{46447456-97EF-44C7-B8C0-40C23CC04136}" destId="{26509BDE-BA85-414C-8985-4E5AD072934F}" srcOrd="60" destOrd="0" presId="urn:microsoft.com/office/officeart/2005/8/layout/cycle6"/>
    <dgm:cxn modelId="{B0AB52F2-B6D1-47EB-BE40-50BFFEEC5761}" type="presParOf" srcId="{46447456-97EF-44C7-B8C0-40C23CC04136}" destId="{BDFD745B-B37F-4DC8-B09C-20DCDF1D5EAD}" srcOrd="61" destOrd="0" presId="urn:microsoft.com/office/officeart/2005/8/layout/cycle6"/>
    <dgm:cxn modelId="{894EA2BB-7DA6-44A7-83A9-62E6B6026415}" type="presParOf" srcId="{46447456-97EF-44C7-B8C0-40C23CC04136}" destId="{97CA39DD-9329-4C14-BA15-101BF368DE57}" srcOrd="62" destOrd="0" presId="urn:microsoft.com/office/officeart/2005/8/layout/cycle6"/>
    <dgm:cxn modelId="{679722E5-6BB1-45E8-A57C-DC5F9317ADF8}" type="presParOf" srcId="{46447456-97EF-44C7-B8C0-40C23CC04136}" destId="{D508D8FC-CDF2-4DEA-86BD-9C9798053DCB}" srcOrd="63" destOrd="0" presId="urn:microsoft.com/office/officeart/2005/8/layout/cycle6"/>
    <dgm:cxn modelId="{290DE773-5A7C-4313-89C9-F2F5769BF0F2}" type="presParOf" srcId="{46447456-97EF-44C7-B8C0-40C23CC04136}" destId="{BE056343-2457-4C82-BEE8-06A057D02E1D}" srcOrd="64" destOrd="0" presId="urn:microsoft.com/office/officeart/2005/8/layout/cycle6"/>
    <dgm:cxn modelId="{99351D1D-2292-48C2-94CE-4A3FA1F75849}" type="presParOf" srcId="{46447456-97EF-44C7-B8C0-40C23CC04136}" destId="{D55B6D8B-25E6-4454-9D5A-FCAE75716B6D}" srcOrd="65" destOrd="0" presId="urn:microsoft.com/office/officeart/2005/8/layout/cycle6"/>
    <dgm:cxn modelId="{5F0E01AE-FC6B-47AF-AD94-D42DF56925E0}" type="presParOf" srcId="{46447456-97EF-44C7-B8C0-40C23CC04136}" destId="{0512C3D4-BD56-4313-A852-1AF03BF2C677}" srcOrd="66" destOrd="0" presId="urn:microsoft.com/office/officeart/2005/8/layout/cycle6"/>
    <dgm:cxn modelId="{E52231F2-B139-44A6-BDB4-E6F2BCCE489B}" type="presParOf" srcId="{46447456-97EF-44C7-B8C0-40C23CC04136}" destId="{B015F187-2E78-4D3A-965B-4AC2EF7FF435}" srcOrd="67" destOrd="0" presId="urn:microsoft.com/office/officeart/2005/8/layout/cycle6"/>
    <dgm:cxn modelId="{C7882A20-3020-458E-99A1-599F7EA3BFC0}" type="presParOf" srcId="{46447456-97EF-44C7-B8C0-40C23CC04136}" destId="{5865CBD9-63AD-4BE8-A468-7642B6FDC828}" srcOrd="68" destOrd="0" presId="urn:microsoft.com/office/officeart/2005/8/layout/cycle6"/>
    <dgm:cxn modelId="{0B0F092B-A93F-4A80-9F01-469528F213A9}" type="presParOf" srcId="{46447456-97EF-44C7-B8C0-40C23CC04136}" destId="{1D14B5AE-C08B-470F-A100-424CF931A992}" srcOrd="69" destOrd="0" presId="urn:microsoft.com/office/officeart/2005/8/layout/cycle6"/>
    <dgm:cxn modelId="{20DB9149-0779-4C32-A36D-2C720272C1C2}" type="presParOf" srcId="{46447456-97EF-44C7-B8C0-40C23CC04136}" destId="{F50B6A41-26B5-4767-914A-A8418220B1BA}" srcOrd="70" destOrd="0" presId="urn:microsoft.com/office/officeart/2005/8/layout/cycle6"/>
    <dgm:cxn modelId="{6188FD42-1D7A-4504-BCF7-5369244D1E18}" type="presParOf" srcId="{46447456-97EF-44C7-B8C0-40C23CC04136}" destId="{18F30FE6-66C1-4970-8BB2-6F2D44C6FF75}" srcOrd="71" destOrd="0" presId="urn:microsoft.com/office/officeart/2005/8/layout/cycle6"/>
    <dgm:cxn modelId="{860B4ACB-7697-4226-8828-B828DB710326}" type="presParOf" srcId="{46447456-97EF-44C7-B8C0-40C23CC04136}" destId="{FCBD26E0-9D13-494B-AA92-E4DB20AEC8D2}" srcOrd="72" destOrd="0" presId="urn:microsoft.com/office/officeart/2005/8/layout/cycle6"/>
    <dgm:cxn modelId="{B0AEAF7F-1B17-4A6B-8309-C4BE8D0B5165}" type="presParOf" srcId="{46447456-97EF-44C7-B8C0-40C23CC04136}" destId="{7DA85DE6-95D6-47DD-BBF1-9091EA2FDF18}" srcOrd="73" destOrd="0" presId="urn:microsoft.com/office/officeart/2005/8/layout/cycle6"/>
    <dgm:cxn modelId="{39BFCD68-0D52-4295-91BC-43B15103ADC3}" type="presParOf" srcId="{46447456-97EF-44C7-B8C0-40C23CC04136}" destId="{9A42BEC3-A980-4B41-B4E9-4153A06535C8}" srcOrd="74" destOrd="0" presId="urn:microsoft.com/office/officeart/2005/8/layout/cycle6"/>
    <dgm:cxn modelId="{AADDC3F1-0877-49DF-9A24-217E136EECD6}" type="presParOf" srcId="{46447456-97EF-44C7-B8C0-40C23CC04136}" destId="{5EE78AA2-2A5A-42F3-BE0B-ABFB25702F48}" srcOrd="75" destOrd="0" presId="urn:microsoft.com/office/officeart/2005/8/layout/cycle6"/>
    <dgm:cxn modelId="{47E4D7A3-8BF4-4948-B172-A233DCAD7486}" type="presParOf" srcId="{46447456-97EF-44C7-B8C0-40C23CC04136}" destId="{3237642E-C3C5-4A1D-8B72-2086BFE8155D}" srcOrd="76" destOrd="0" presId="urn:microsoft.com/office/officeart/2005/8/layout/cycle6"/>
    <dgm:cxn modelId="{6C82CB8A-2DDF-4A56-8F5A-B0E7D65A356F}" type="presParOf" srcId="{46447456-97EF-44C7-B8C0-40C23CC04136}" destId="{2F90F1D2-8CC8-4ED8-BB48-23FCE1CB8435}" srcOrd="77" destOrd="0" presId="urn:microsoft.com/office/officeart/2005/8/layout/cycle6"/>
    <dgm:cxn modelId="{05357F51-02AF-4E69-B674-EF10C021D9F3}" type="presParOf" srcId="{46447456-97EF-44C7-B8C0-40C23CC04136}" destId="{5F087255-C61A-44C7-A912-E8BFBFAEE0D5}" srcOrd="78" destOrd="0" presId="urn:microsoft.com/office/officeart/2005/8/layout/cycle6"/>
    <dgm:cxn modelId="{FAA38956-8AF9-4B48-BDA8-E26621EFDDE5}" type="presParOf" srcId="{46447456-97EF-44C7-B8C0-40C23CC04136}" destId="{D7B804E4-092E-40D5-A156-9A00303521CB}" srcOrd="79" destOrd="0" presId="urn:microsoft.com/office/officeart/2005/8/layout/cycle6"/>
    <dgm:cxn modelId="{3AE868BA-86A5-486E-B6C2-B664599A4467}" type="presParOf" srcId="{46447456-97EF-44C7-B8C0-40C23CC04136}" destId="{D4ED9A35-D9F2-4253-960C-D8396C93E035}" srcOrd="80" destOrd="0" presId="urn:microsoft.com/office/officeart/2005/8/layout/cycle6"/>
    <dgm:cxn modelId="{E50120DD-E048-4C92-9C13-A9C3B097BC68}" type="presParOf" srcId="{46447456-97EF-44C7-B8C0-40C23CC04136}" destId="{C1CE9FD0-325E-4F78-A16B-5565A17B3833}" srcOrd="81" destOrd="0" presId="urn:microsoft.com/office/officeart/2005/8/layout/cycle6"/>
    <dgm:cxn modelId="{7484DE21-C97B-48D9-9A10-9EC08048B75E}" type="presParOf" srcId="{46447456-97EF-44C7-B8C0-40C23CC04136}" destId="{1F558865-D6E0-4A9B-815F-F3ED81B2E010}" srcOrd="82" destOrd="0" presId="urn:microsoft.com/office/officeart/2005/8/layout/cycle6"/>
    <dgm:cxn modelId="{E7247307-04D6-4B4F-A212-BF74FC73074E}" type="presParOf" srcId="{46447456-97EF-44C7-B8C0-40C23CC04136}" destId="{804CA461-87F1-4310-87D5-42B0F4A9E899}" srcOrd="83" destOrd="0" presId="urn:microsoft.com/office/officeart/2005/8/layout/cycle6"/>
    <dgm:cxn modelId="{C69DF504-F5C7-4A25-851F-2313B26031F9}" type="presParOf" srcId="{46447456-97EF-44C7-B8C0-40C23CC04136}" destId="{33C39CB2-F9E1-4265-A00F-E52AE724380D}" srcOrd="84" destOrd="0" presId="urn:microsoft.com/office/officeart/2005/8/layout/cycle6"/>
    <dgm:cxn modelId="{86ABC6C9-CD4E-407C-90A1-13A32505F23A}" type="presParOf" srcId="{46447456-97EF-44C7-B8C0-40C23CC04136}" destId="{DCE983CD-EB03-43A2-AA42-26A6E1289BB3}" srcOrd="85" destOrd="0" presId="urn:microsoft.com/office/officeart/2005/8/layout/cycle6"/>
    <dgm:cxn modelId="{CF6DEB62-EE94-41CC-B3DB-2AF88A7A2E6B}" type="presParOf" srcId="{46447456-97EF-44C7-B8C0-40C23CC04136}" destId="{55CC45B7-8F3D-43FB-A48E-9EB941448D5F}" srcOrd="86" destOrd="0" presId="urn:microsoft.com/office/officeart/2005/8/layout/cycle6"/>
    <dgm:cxn modelId="{CB15205C-8A8F-4EBC-8B3E-38B1A287E183}" type="presParOf" srcId="{46447456-97EF-44C7-B8C0-40C23CC04136}" destId="{9391E22D-960D-4584-A21C-2D9D37EC103A}" srcOrd="87" destOrd="0" presId="urn:microsoft.com/office/officeart/2005/8/layout/cycle6"/>
    <dgm:cxn modelId="{0145BE1F-6FD9-4C45-8761-1084E50B6D93}" type="presParOf" srcId="{46447456-97EF-44C7-B8C0-40C23CC04136}" destId="{A4007626-1242-4D53-876E-C37D32A08E95}" srcOrd="88" destOrd="0" presId="urn:microsoft.com/office/officeart/2005/8/layout/cycle6"/>
    <dgm:cxn modelId="{51C4CA1A-DA0D-40BE-A3B8-4DB52559C715}" type="presParOf" srcId="{46447456-97EF-44C7-B8C0-40C23CC04136}" destId="{BAA7B965-CDBC-4DE7-807E-C8A9FA43808F}" srcOrd="89" destOrd="0" presId="urn:microsoft.com/office/officeart/2005/8/layout/cycle6"/>
    <dgm:cxn modelId="{A4CB18E1-C501-4A0A-AE13-0A59CA81ECD9}" type="presParOf" srcId="{46447456-97EF-44C7-B8C0-40C23CC04136}" destId="{33B08607-1633-4DE7-8541-3FD13AFA30F1}" srcOrd="90" destOrd="0" presId="urn:microsoft.com/office/officeart/2005/8/layout/cycle6"/>
    <dgm:cxn modelId="{B1037BDA-62FA-4DD0-83D6-F9992F103C5B}" type="presParOf" srcId="{46447456-97EF-44C7-B8C0-40C23CC04136}" destId="{3F436DBE-8FEE-4C5B-94B7-56FADC61725C}" srcOrd="91" destOrd="0" presId="urn:microsoft.com/office/officeart/2005/8/layout/cycle6"/>
    <dgm:cxn modelId="{2B743ABD-6FB1-433F-ACCA-22B76BA1473E}" type="presParOf" srcId="{46447456-97EF-44C7-B8C0-40C23CC04136}" destId="{B3F6D538-B6E3-4691-BBD5-A76A16D1A1FA}" srcOrd="92" destOrd="0" presId="urn:microsoft.com/office/officeart/2005/8/layout/cycle6"/>
    <dgm:cxn modelId="{9D55EA4B-CACF-48DD-A855-9456004BE23B}" type="presParOf" srcId="{46447456-97EF-44C7-B8C0-40C23CC04136}" destId="{42BD5439-9465-478C-8D68-9A9860697235}" srcOrd="93" destOrd="0" presId="urn:microsoft.com/office/officeart/2005/8/layout/cycle6"/>
    <dgm:cxn modelId="{5630CD6E-79AE-4B9A-AA67-A141652B2939}" type="presParOf" srcId="{46447456-97EF-44C7-B8C0-40C23CC04136}" destId="{65EF6D3C-E352-4DED-AABF-AE348EE2EDFE}" srcOrd="94" destOrd="0" presId="urn:microsoft.com/office/officeart/2005/8/layout/cycle6"/>
    <dgm:cxn modelId="{3B4C1D26-F956-4D26-9021-FC67FE474C57}" type="presParOf" srcId="{46447456-97EF-44C7-B8C0-40C23CC04136}" destId="{15F0EA7D-83CB-40BA-939E-BCE4F284953F}" srcOrd="95" destOrd="0" presId="urn:microsoft.com/office/officeart/2005/8/layout/cycle6"/>
    <dgm:cxn modelId="{69D5F5AE-B616-48B9-9C75-FCB0DEBF3FC9}" type="presParOf" srcId="{46447456-97EF-44C7-B8C0-40C23CC04136}" destId="{F7F1FEBF-948F-4BDB-88CF-456522C99845}" srcOrd="96" destOrd="0" presId="urn:microsoft.com/office/officeart/2005/8/layout/cycle6"/>
    <dgm:cxn modelId="{7FE4BA71-E41A-4465-A783-C28070149F4C}" type="presParOf" srcId="{46447456-97EF-44C7-B8C0-40C23CC04136}" destId="{101ED77E-53AE-4772-96DE-5583CDEB15F5}" srcOrd="97" destOrd="0" presId="urn:microsoft.com/office/officeart/2005/8/layout/cycle6"/>
    <dgm:cxn modelId="{1067D825-2351-40D1-8056-B50AA26FA628}" type="presParOf" srcId="{46447456-97EF-44C7-B8C0-40C23CC04136}" destId="{4A39DB47-3202-44BC-AB61-1E51257C2B7B}" srcOrd="98" destOrd="0" presId="urn:microsoft.com/office/officeart/2005/8/layout/cycle6"/>
    <dgm:cxn modelId="{D9BBD313-52B3-4D64-9D01-6A15851688B9}" type="presParOf" srcId="{46447456-97EF-44C7-B8C0-40C23CC04136}" destId="{0D7F9D98-DCFD-45EA-B441-F850F045728A}" srcOrd="99" destOrd="0" presId="urn:microsoft.com/office/officeart/2005/8/layout/cycle6"/>
    <dgm:cxn modelId="{1EF0BB4F-4B1B-40D5-B7BC-35C20761BC42}" type="presParOf" srcId="{46447456-97EF-44C7-B8C0-40C23CC04136}" destId="{90E67AFA-A4F2-464D-98B0-B2E627B461B2}" srcOrd="100" destOrd="0" presId="urn:microsoft.com/office/officeart/2005/8/layout/cycle6"/>
    <dgm:cxn modelId="{D8D706A8-5120-42A7-931C-9DD0D6CF07F6}" type="presParOf" srcId="{46447456-97EF-44C7-B8C0-40C23CC04136}" destId="{907351FB-846C-4553-87B0-D62736440050}" srcOrd="101" destOrd="0" presId="urn:microsoft.com/office/officeart/2005/8/layout/cycle6"/>
    <dgm:cxn modelId="{A43C24A6-C63D-433A-B5C1-03D91518C2CF}" type="presParOf" srcId="{46447456-97EF-44C7-B8C0-40C23CC04136}" destId="{91EFBC43-A1A6-47F2-9F5F-63EA044679AC}" srcOrd="102" destOrd="0" presId="urn:microsoft.com/office/officeart/2005/8/layout/cycle6"/>
    <dgm:cxn modelId="{2A0E56FC-DE00-4C08-9F2F-FF7AB6F1F22B}" type="presParOf" srcId="{46447456-97EF-44C7-B8C0-40C23CC04136}" destId="{6CC10522-ACB3-45F8-B7F4-09178BEFC792}" srcOrd="103" destOrd="0" presId="urn:microsoft.com/office/officeart/2005/8/layout/cycle6"/>
    <dgm:cxn modelId="{329C2006-A282-4861-820C-DB56517B152C}" type="presParOf" srcId="{46447456-97EF-44C7-B8C0-40C23CC04136}" destId="{B45CDDA6-1122-42AD-931D-2B6484F7A8FE}" srcOrd="104" destOrd="0" presId="urn:microsoft.com/office/officeart/2005/8/layout/cycle6"/>
    <dgm:cxn modelId="{55F3478D-F2F9-46C5-AC0B-595F49F0D459}" type="presParOf" srcId="{46447456-97EF-44C7-B8C0-40C23CC04136}" destId="{A6DC793F-D62B-4C8B-983C-4BE7325B757E}" srcOrd="105" destOrd="0" presId="urn:microsoft.com/office/officeart/2005/8/layout/cycle6"/>
    <dgm:cxn modelId="{C18937F5-06F8-4F53-AAAA-71A9D811156B}" type="presParOf" srcId="{46447456-97EF-44C7-B8C0-40C23CC04136}" destId="{E90E8B51-5743-474B-9095-D25F72AFE511}" srcOrd="106" destOrd="0" presId="urn:microsoft.com/office/officeart/2005/8/layout/cycle6"/>
    <dgm:cxn modelId="{2452B11A-FED5-46B7-BEF1-045B502AC98A}" type="presParOf" srcId="{46447456-97EF-44C7-B8C0-40C23CC04136}" destId="{DC28B037-43C0-4119-A2B9-884FAF11C515}" srcOrd="107" destOrd="0" presId="urn:microsoft.com/office/officeart/2005/8/layout/cycle6"/>
    <dgm:cxn modelId="{10C62CD8-A69D-44C3-9F13-CD55AA216AF3}" type="presParOf" srcId="{46447456-97EF-44C7-B8C0-40C23CC04136}" destId="{4CB60770-9FC6-4FA0-872C-0604DE0FD390}" srcOrd="108" destOrd="0" presId="urn:microsoft.com/office/officeart/2005/8/layout/cycle6"/>
    <dgm:cxn modelId="{A2BC853A-E820-4B4B-9121-767E6362FE34}" type="presParOf" srcId="{46447456-97EF-44C7-B8C0-40C23CC04136}" destId="{04AF1968-86E7-4A0E-A760-DDD1DCEC3E74}" srcOrd="109" destOrd="0" presId="urn:microsoft.com/office/officeart/2005/8/layout/cycle6"/>
    <dgm:cxn modelId="{B0C741AA-97BC-4B35-8BD2-9969D8D6E3C2}" type="presParOf" srcId="{46447456-97EF-44C7-B8C0-40C23CC04136}" destId="{E51946DF-9E64-4258-BC47-3EAC4A61DC30}" srcOrd="110" destOrd="0" presId="urn:microsoft.com/office/officeart/2005/8/layout/cycle6"/>
    <dgm:cxn modelId="{DD08A644-8CFA-45CD-B86B-1D8D6E476F77}" type="presParOf" srcId="{46447456-97EF-44C7-B8C0-40C23CC04136}" destId="{26CA3D02-7C0B-4386-A76B-BF11B6054C9E}" srcOrd="111" destOrd="0" presId="urn:microsoft.com/office/officeart/2005/8/layout/cycle6"/>
    <dgm:cxn modelId="{0A06C284-845F-45E9-99B3-EB6D8D2A7A70}" type="presParOf" srcId="{46447456-97EF-44C7-B8C0-40C23CC04136}" destId="{68123973-E62E-4517-B20D-87ADB0E7D8CB}" srcOrd="112" destOrd="0" presId="urn:microsoft.com/office/officeart/2005/8/layout/cycle6"/>
    <dgm:cxn modelId="{19D879C0-67A6-43F7-A83E-1914587B446C}" type="presParOf" srcId="{46447456-97EF-44C7-B8C0-40C23CC04136}" destId="{A3A2FC02-2300-45E5-84AF-1A6112FFF297}" srcOrd="11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74C95-C574-4A80-82D5-76DA056BE5D3}" type="doc">
      <dgm:prSet loTypeId="urn:microsoft.com/office/officeart/2005/8/layout/cycle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61F479-4116-48CB-8A26-8C3D12308210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BABAE00-0B8C-496E-9D3F-BF9EF6F8058F}" type="parTrans" cxnId="{9B6BFBFA-5BAD-435F-B7EE-6B65215242D0}">
      <dgm:prSet/>
      <dgm:spPr/>
      <dgm:t>
        <a:bodyPr/>
        <a:lstStyle/>
        <a:p>
          <a:pPr algn="ctr"/>
          <a:endParaRPr lang="en-US"/>
        </a:p>
      </dgm:t>
    </dgm:pt>
    <dgm:pt modelId="{96EB63D0-372D-4E79-B6AD-863377108723}" type="sibTrans" cxnId="{9B6BFBFA-5BAD-435F-B7EE-6B65215242D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60E3ABB-E149-46D9-B901-212F9D7AC468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D76BF214-A1A5-488A-ADFB-1C697D1A0BF0}" type="parTrans" cxnId="{5F21F4C4-90A1-42C3-8F55-AB8905826D91}">
      <dgm:prSet/>
      <dgm:spPr/>
      <dgm:t>
        <a:bodyPr/>
        <a:lstStyle/>
        <a:p>
          <a:pPr algn="ctr"/>
          <a:endParaRPr lang="en-US"/>
        </a:p>
      </dgm:t>
    </dgm:pt>
    <dgm:pt modelId="{25D0412E-6FBA-461E-8002-0632491702FB}" type="sibTrans" cxnId="{5F21F4C4-90A1-42C3-8F55-AB8905826D9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817878DB-5A88-4543-9C10-A3B09F021237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B315E2B-B033-4E28-8ED2-F6A911721EEC}" type="parTrans" cxnId="{464585F1-29F8-4078-8687-626FEBA4885D}">
      <dgm:prSet/>
      <dgm:spPr/>
      <dgm:t>
        <a:bodyPr/>
        <a:lstStyle/>
        <a:p>
          <a:pPr algn="ctr"/>
          <a:endParaRPr lang="en-US"/>
        </a:p>
      </dgm:t>
    </dgm:pt>
    <dgm:pt modelId="{88A9FA2E-3D0C-455E-BB2A-0778C4481D84}" type="sibTrans" cxnId="{464585F1-29F8-4078-8687-626FEBA4885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5CFAFF9-0689-404D-8161-3C8455A6F80D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88533F8A-90B8-4A54-81EA-57168CBC3012}" type="parTrans" cxnId="{BEA1C7FB-1137-4133-9676-B7E899D53CF2}">
      <dgm:prSet/>
      <dgm:spPr/>
      <dgm:t>
        <a:bodyPr/>
        <a:lstStyle/>
        <a:p>
          <a:pPr algn="ctr"/>
          <a:endParaRPr lang="en-US"/>
        </a:p>
      </dgm:t>
    </dgm:pt>
    <dgm:pt modelId="{A35EDF48-69B3-4A8B-BD2A-CF1CED9BF22E}" type="sibTrans" cxnId="{BEA1C7FB-1137-4133-9676-B7E899D53CF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623D787E-0650-4FF2-9FA4-8CB8BF034097}">
      <dgm:prSet phldrT="[Text]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710E7F4-D1D2-450C-862F-D117BB530A31}" type="parTrans" cxnId="{6A99F72E-8C14-4D40-9638-13B012C4D079}">
      <dgm:prSet/>
      <dgm:spPr/>
      <dgm:t>
        <a:bodyPr/>
        <a:lstStyle/>
        <a:p>
          <a:pPr algn="ctr"/>
          <a:endParaRPr lang="en-US"/>
        </a:p>
      </dgm:t>
    </dgm:pt>
    <dgm:pt modelId="{F51E2A5A-EC88-40E1-B808-FA4920F77559}" type="sibTrans" cxnId="{6A99F72E-8C14-4D40-9638-13B012C4D07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DE45669-810C-4E4D-89B0-6D9590A6A4D1}">
      <dgm:prSet phldrT="[Text]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8EA40E9-CDBF-47A0-B56E-B1E3342BD244}" type="parTrans" cxnId="{788DDF20-7F7E-4A44-A0B0-E6CB3D0B5857}">
      <dgm:prSet/>
      <dgm:spPr/>
      <dgm:t>
        <a:bodyPr/>
        <a:lstStyle/>
        <a:p>
          <a:pPr algn="ctr"/>
          <a:endParaRPr lang="en-US"/>
        </a:p>
      </dgm:t>
    </dgm:pt>
    <dgm:pt modelId="{F4AECAE5-275A-43EF-A03B-D60A238C3723}" type="sibTrans" cxnId="{788DDF20-7F7E-4A44-A0B0-E6CB3D0B585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2F2D5FE-1774-42B9-8015-5ED7F3786DDA}">
      <dgm:prSet phldrT="[Text]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9C8A086-9749-4574-92BF-38D4A7CB8767}" type="parTrans" cxnId="{DA7177B0-4CC0-4051-BF78-DBE6DA5AD1F8}">
      <dgm:prSet/>
      <dgm:spPr/>
      <dgm:t>
        <a:bodyPr/>
        <a:lstStyle/>
        <a:p>
          <a:pPr algn="ctr"/>
          <a:endParaRPr lang="en-US"/>
        </a:p>
      </dgm:t>
    </dgm:pt>
    <dgm:pt modelId="{E197BE3D-980D-453F-B492-E6AE09411B3C}" type="sibTrans" cxnId="{DA7177B0-4CC0-4051-BF78-DBE6DA5AD1F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8D0DE25B-5FB7-4E68-BB37-E6AC78A70378}">
      <dgm:prSet phldrT="[Text]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5616939-8E3A-4AEC-95AD-4B8BCF73E9E5}" type="parTrans" cxnId="{9577929B-D9D3-4516-B737-2369E595078A}">
      <dgm:prSet/>
      <dgm:spPr/>
      <dgm:t>
        <a:bodyPr/>
        <a:lstStyle/>
        <a:p>
          <a:pPr algn="ctr"/>
          <a:endParaRPr lang="en-US"/>
        </a:p>
      </dgm:t>
    </dgm:pt>
    <dgm:pt modelId="{727B1F37-2D61-483A-843F-3CC049E239F2}" type="sibTrans" cxnId="{9577929B-D9D3-4516-B737-2369E595078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10F6A65-1010-4A85-85F1-985AAF0E4753}">
      <dgm:prSet phldrT="[Text]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0E921C9-016B-47AA-9451-EED9EE497073}" type="parTrans" cxnId="{0458AE68-8157-4E08-A178-E22E2D11A0C8}">
      <dgm:prSet/>
      <dgm:spPr/>
      <dgm:t>
        <a:bodyPr/>
        <a:lstStyle/>
        <a:p>
          <a:pPr algn="ctr"/>
          <a:endParaRPr lang="en-US"/>
        </a:p>
      </dgm:t>
    </dgm:pt>
    <dgm:pt modelId="{CEE841C5-EFC3-4B4D-BAA7-2328552C3025}" type="sibTrans" cxnId="{0458AE68-8157-4E08-A178-E22E2D11A0C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165E75FB-DFAA-4489-881E-B7C9EB8B3B00}">
      <dgm:prSet phldrT="[Text]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D2559A2-C4FF-4956-AE48-35F49014E065}" type="parTrans" cxnId="{86CB9308-03CE-4BFB-B147-F0861C417324}">
      <dgm:prSet/>
      <dgm:spPr/>
      <dgm:t>
        <a:bodyPr/>
        <a:lstStyle/>
        <a:p>
          <a:pPr algn="ctr"/>
          <a:endParaRPr lang="en-US"/>
        </a:p>
      </dgm:t>
    </dgm:pt>
    <dgm:pt modelId="{29B3B293-0328-44F9-9DC4-11C1DE2C5AD5}" type="sibTrans" cxnId="{86CB9308-03CE-4BFB-B147-F0861C41732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9609263-7203-4129-B25B-7CEF36CB4ABC}">
      <dgm:prSet phldrT="[Text]"/>
      <dgm:spPr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58C4A78E-9E1D-4130-9057-81B9A96025C1}" type="parTrans" cxnId="{64A79C4A-EBCA-4D49-B246-E6A85C77A961}">
      <dgm:prSet/>
      <dgm:spPr/>
      <dgm:t>
        <a:bodyPr/>
        <a:lstStyle/>
        <a:p>
          <a:pPr algn="ctr"/>
          <a:endParaRPr lang="en-US"/>
        </a:p>
      </dgm:t>
    </dgm:pt>
    <dgm:pt modelId="{B918210E-6348-4CD4-B73E-496B5C35EB3E}" type="sibTrans" cxnId="{64A79C4A-EBCA-4D49-B246-E6A85C77A9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E5705AE1-F234-4913-B0FF-97AB2BE6EE6A}">
      <dgm:prSet phldrT="[Text]"/>
      <dgm:spPr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CF3E9BFB-1563-4B09-9C43-90640F1A6A2E}" type="parTrans" cxnId="{4987718C-8C2B-4191-BEE5-B86547B136A2}">
      <dgm:prSet/>
      <dgm:spPr/>
      <dgm:t>
        <a:bodyPr/>
        <a:lstStyle/>
        <a:p>
          <a:pPr algn="ctr"/>
          <a:endParaRPr lang="en-US"/>
        </a:p>
      </dgm:t>
    </dgm:pt>
    <dgm:pt modelId="{E7BD03AD-D8FC-4C71-8D9A-628DFD0B402F}" type="sibTrans" cxnId="{4987718C-8C2B-4191-BEE5-B86547B136A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EF8A807-429A-4FF5-8177-38A39A580133}">
      <dgm:prSet phldrT="[Text]"/>
      <dgm:spPr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DAD0A0C2-26BD-42DE-904A-D40BD9B04224}" type="parTrans" cxnId="{759B6D02-CD6A-4325-9446-286E5285B060}">
      <dgm:prSet/>
      <dgm:spPr/>
      <dgm:t>
        <a:bodyPr/>
        <a:lstStyle/>
        <a:p>
          <a:pPr algn="ctr"/>
          <a:endParaRPr lang="en-US"/>
        </a:p>
      </dgm:t>
    </dgm:pt>
    <dgm:pt modelId="{5106E9CE-CD4B-4F38-BA39-4CC22EB98EAB}" type="sibTrans" cxnId="{759B6D02-CD6A-4325-9446-286E5285B06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F076142-190C-43FA-9F9C-1DFC9FD9E663}">
      <dgm:prSet phldrT="[Text]"/>
      <dgm:spPr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994EBBB-CB4E-4F76-AC1E-D5FA6DB70C21}" type="parTrans" cxnId="{9D48C987-EC1B-4986-80A8-06634BD4BD61}">
      <dgm:prSet/>
      <dgm:spPr/>
      <dgm:t>
        <a:bodyPr/>
        <a:lstStyle/>
        <a:p>
          <a:pPr algn="ctr"/>
          <a:endParaRPr lang="en-US"/>
        </a:p>
      </dgm:t>
    </dgm:pt>
    <dgm:pt modelId="{C4C4F648-019F-4370-BEC3-35E6EFC115AC}" type="sibTrans" cxnId="{9D48C987-EC1B-4986-80A8-06634BD4BD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00FF0F84-6121-4BF8-8807-20288999539A}">
      <dgm:prSet phldrT="[Text]"/>
      <dgm:spPr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DEB9D73-A832-4CF0-84C2-602C02981AB6}" type="parTrans" cxnId="{BF829F43-6373-4C1D-84D1-7858E71DF781}">
      <dgm:prSet/>
      <dgm:spPr/>
      <dgm:t>
        <a:bodyPr/>
        <a:lstStyle/>
        <a:p>
          <a:pPr algn="ctr"/>
          <a:endParaRPr lang="en-US"/>
        </a:p>
      </dgm:t>
    </dgm:pt>
    <dgm:pt modelId="{75BD11C2-7739-4722-909B-04403777F832}" type="sibTrans" cxnId="{BF829F43-6373-4C1D-84D1-7858E71DF78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57D54B50-55CD-499E-B81E-48F676A86831}">
      <dgm:prSet phldrT="[Text]"/>
      <dgm:spPr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C284272-8EC6-4E18-A17D-EABE988113E3}" type="parTrans" cxnId="{5E6D6A2C-F342-40EB-BB68-80F3D4D14ED4}">
      <dgm:prSet/>
      <dgm:spPr/>
      <dgm:t>
        <a:bodyPr/>
        <a:lstStyle/>
        <a:p>
          <a:pPr algn="ctr"/>
          <a:endParaRPr lang="en-US"/>
        </a:p>
      </dgm:t>
    </dgm:pt>
    <dgm:pt modelId="{6F9E11CF-3CD6-4771-98A5-E50D4F9DD946}" type="sibTrans" cxnId="{5E6D6A2C-F342-40EB-BB68-80F3D4D14ED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C6117268-AA34-4A9B-BB1D-8C4AE6CE74B6}">
      <dgm:prSet phldrT="[Text]"/>
      <dgm:spPr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B2238AEB-D16C-4223-AFB9-6D64EC59E608}" type="parTrans" cxnId="{1D491677-DDFC-41CB-859B-6C0BBA2FE69D}">
      <dgm:prSet/>
      <dgm:spPr/>
      <dgm:t>
        <a:bodyPr/>
        <a:lstStyle/>
        <a:p>
          <a:pPr algn="ctr"/>
          <a:endParaRPr lang="en-US"/>
        </a:p>
      </dgm:t>
    </dgm:pt>
    <dgm:pt modelId="{1AED657A-09A4-46E2-99AB-34D5A44ACEF8}" type="sibTrans" cxnId="{1D491677-DDFC-41CB-859B-6C0BBA2FE6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87E96D2-01A4-4F4F-9F84-27DFEEB6F68B}">
      <dgm:prSet phldrT="[Text]"/>
      <dgm:spPr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AD6AEA1E-FEAF-4AF8-9CF5-308A2B6836A0}" type="parTrans" cxnId="{6F8A0265-FDCC-4430-B74E-9D839444B6A8}">
      <dgm:prSet/>
      <dgm:spPr/>
      <dgm:t>
        <a:bodyPr/>
        <a:lstStyle/>
        <a:p>
          <a:pPr algn="ctr"/>
          <a:endParaRPr lang="en-US"/>
        </a:p>
      </dgm:t>
    </dgm:pt>
    <dgm:pt modelId="{F3AF2073-19F0-499F-A486-2635671369C7}" type="sibTrans" cxnId="{6F8A0265-FDCC-4430-B74E-9D839444B6A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ACB506D-120A-4E01-B3B2-7F8CBDFC0EAC}">
      <dgm:prSet phldrT="[Text]"/>
      <dgm:spPr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03D9282-510F-4BA3-9086-5DCDC39AAD5A}" type="parTrans" cxnId="{C963CC0C-23DF-4B6C-BDFA-B8319A17752A}">
      <dgm:prSet/>
      <dgm:spPr/>
      <dgm:t>
        <a:bodyPr/>
        <a:lstStyle/>
        <a:p>
          <a:pPr algn="ctr"/>
          <a:endParaRPr lang="en-US"/>
        </a:p>
      </dgm:t>
    </dgm:pt>
    <dgm:pt modelId="{AD8C0AD9-F4B9-4BB2-BBFF-1A1D092ED2FD}" type="sibTrans" cxnId="{C963CC0C-23DF-4B6C-BDFA-B8319A17752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5D4DB138-597F-4647-A128-6FA8227EC55F}">
      <dgm:prSet phldrT="[Text]"/>
      <dgm:spPr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06C469C-2285-4526-8BB7-5B4FD19CFCA8}" type="parTrans" cxnId="{AD191D4D-0C2B-43D6-8003-60BE90A63059}">
      <dgm:prSet/>
      <dgm:spPr/>
      <dgm:t>
        <a:bodyPr/>
        <a:lstStyle/>
        <a:p>
          <a:pPr algn="ctr"/>
          <a:endParaRPr lang="en-US"/>
        </a:p>
      </dgm:t>
    </dgm:pt>
    <dgm:pt modelId="{EFB2DE1B-9874-4D2F-9F75-9E98205C1AB4}" type="sibTrans" cxnId="{AD191D4D-0C2B-43D6-8003-60BE90A6305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C2D20D5-EEF9-415E-BF54-514611D5C19B}">
      <dgm:prSet phldrT="[Text]"/>
      <dgm:spPr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AC7F9674-94BB-49EA-9C9B-A635A186FB46}" type="parTrans" cxnId="{0045C5FA-A0A3-4405-B828-95004680E923}">
      <dgm:prSet/>
      <dgm:spPr/>
      <dgm:t>
        <a:bodyPr/>
        <a:lstStyle/>
        <a:p>
          <a:pPr algn="ctr"/>
          <a:endParaRPr lang="en-US"/>
        </a:p>
      </dgm:t>
    </dgm:pt>
    <dgm:pt modelId="{AB5B281D-8B77-436D-ADF4-5F59E95A70E1}" type="sibTrans" cxnId="{0045C5FA-A0A3-4405-B828-95004680E923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4585E0A-1597-4313-B910-68E631CD806D}">
      <dgm:prSet phldrT="[Text]"/>
      <dgm:spPr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0EE21B0C-0A02-4308-B1E8-C8BD155A4190}" type="parTrans" cxnId="{C5FFF04D-18A3-4A33-A142-BDCBAE8A744A}">
      <dgm:prSet/>
      <dgm:spPr/>
      <dgm:t>
        <a:bodyPr/>
        <a:lstStyle/>
        <a:p>
          <a:pPr algn="ctr"/>
          <a:endParaRPr lang="en-US"/>
        </a:p>
      </dgm:t>
    </dgm:pt>
    <dgm:pt modelId="{6F3175AA-5571-4970-B934-3ADBB54A3C74}" type="sibTrans" cxnId="{C5FFF04D-18A3-4A33-A142-BDCBAE8A744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312A3B3A-52F2-427D-9A43-20F6C5EB9741}">
      <dgm:prSet phldrT="[Text]"/>
      <dgm:spPr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DA59B36-A6F9-4F9D-BA6E-042CF5C0E09A}" type="parTrans" cxnId="{00275E96-52BB-4CAD-9C3D-FBED57C5CB7A}">
      <dgm:prSet/>
      <dgm:spPr/>
      <dgm:t>
        <a:bodyPr/>
        <a:lstStyle/>
        <a:p>
          <a:pPr algn="ctr"/>
          <a:endParaRPr lang="en-US"/>
        </a:p>
      </dgm:t>
    </dgm:pt>
    <dgm:pt modelId="{110BA9D4-6872-4D7D-995F-AD069B1912E6}" type="sibTrans" cxnId="{00275E96-52BB-4CAD-9C3D-FBED57C5CB7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2E06535-D5AE-4763-A043-7F9786660F3E}">
      <dgm:prSet phldrT="[Text]"/>
      <dgm:spPr>
        <a:blipFill rotWithShape="0">
          <a:blip xmlns:r="http://schemas.openxmlformats.org/officeDocument/2006/relationships"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7D680CA0-9783-4058-8049-47107E662A7E}" type="parTrans" cxnId="{55806C90-A8DE-44A1-B88C-79086589C222}">
      <dgm:prSet/>
      <dgm:spPr/>
      <dgm:t>
        <a:bodyPr/>
        <a:lstStyle/>
        <a:p>
          <a:pPr algn="ctr"/>
          <a:endParaRPr lang="en-US"/>
        </a:p>
      </dgm:t>
    </dgm:pt>
    <dgm:pt modelId="{8D3CF0AE-6559-40C1-8C01-397C66A18C70}" type="sibTrans" cxnId="{55806C90-A8DE-44A1-B88C-79086589C22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BEF20EE-0352-42BD-A15A-C45754388133}">
      <dgm:prSet phldrT="[Text]"/>
      <dgm:spPr>
        <a:blipFill rotWithShape="0">
          <a:blip xmlns:r="http://schemas.openxmlformats.org/officeDocument/2006/relationships"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4805427-0DEF-42F8-B5CD-38933C63C27A}" type="parTrans" cxnId="{D20F8897-1C56-4F46-83D1-0BAF6CF6AB74}">
      <dgm:prSet/>
      <dgm:spPr/>
      <dgm:t>
        <a:bodyPr/>
        <a:lstStyle/>
        <a:p>
          <a:pPr algn="ctr"/>
          <a:endParaRPr lang="en-US"/>
        </a:p>
      </dgm:t>
    </dgm:pt>
    <dgm:pt modelId="{4819BC27-F53A-4BB6-A22A-186B445DB90B}" type="sibTrans" cxnId="{D20F8897-1C56-4F46-83D1-0BAF6CF6AB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04DE96FE-1DF3-47BB-B15D-133BE6E543C2}">
      <dgm:prSet phldrT="[Text]"/>
      <dgm:spPr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C8C7A7DE-DCBB-462F-B7C8-ABFBD2AEBC7C}" type="parTrans" cxnId="{B57F2783-A58E-4345-A860-2168BC08FD0D}">
      <dgm:prSet/>
      <dgm:spPr/>
      <dgm:t>
        <a:bodyPr/>
        <a:lstStyle/>
        <a:p>
          <a:pPr algn="ctr"/>
          <a:endParaRPr lang="en-US"/>
        </a:p>
      </dgm:t>
    </dgm:pt>
    <dgm:pt modelId="{987C2469-F192-4188-963C-CBCD84F741A0}" type="sibTrans" cxnId="{B57F2783-A58E-4345-A860-2168BC08FD0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DFFB9E0-7814-4257-A8D2-40B1E586B9A5}">
      <dgm:prSet phldrT="[Text]"/>
      <dgm:spPr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08F80BC-63D3-4841-8C60-6EDF06DC0F71}" type="parTrans" cxnId="{E71BBEEE-2828-4D52-913C-06381B217DBB}">
      <dgm:prSet/>
      <dgm:spPr/>
      <dgm:t>
        <a:bodyPr/>
        <a:lstStyle/>
        <a:p>
          <a:pPr algn="ctr"/>
          <a:endParaRPr lang="en-US"/>
        </a:p>
      </dgm:t>
    </dgm:pt>
    <dgm:pt modelId="{322BBF8C-951E-4F79-8D7F-7CE565D43C58}" type="sibTrans" cxnId="{E71BBEEE-2828-4D52-913C-06381B217DBB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3AC7B6E6-FE68-4D54-95C9-5885F9E53CF4}">
      <dgm:prSet phldrT="[Text]"/>
      <dgm:spPr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403FCBC-3F16-493D-A6B4-8A5DDFA35301}" type="parTrans" cxnId="{8B81D501-71A0-49A7-BA2B-32D63AA10B51}">
      <dgm:prSet/>
      <dgm:spPr/>
      <dgm:t>
        <a:bodyPr/>
        <a:lstStyle/>
        <a:p>
          <a:pPr algn="ctr"/>
          <a:endParaRPr lang="en-US"/>
        </a:p>
      </dgm:t>
    </dgm:pt>
    <dgm:pt modelId="{820C54E4-9E93-4BBB-828B-C55E494C12ED}" type="sibTrans" cxnId="{8B81D501-71A0-49A7-BA2B-32D63AA10B5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71DEC36F-61DF-41A3-A420-F43F3D322EB0}">
      <dgm:prSet phldrT="[Text]"/>
      <dgm:spPr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C515E76-8584-4CD6-AED0-5952789EB1CD}" type="parTrans" cxnId="{40C9A34C-BD07-40B8-B1D5-122B1CC94DC9}">
      <dgm:prSet/>
      <dgm:spPr/>
      <dgm:t>
        <a:bodyPr/>
        <a:lstStyle/>
        <a:p>
          <a:pPr algn="ctr"/>
          <a:endParaRPr lang="en-US"/>
        </a:p>
      </dgm:t>
    </dgm:pt>
    <dgm:pt modelId="{B15E14E4-33BA-41B9-8BE5-A3542AC57591}" type="sibTrans" cxnId="{40C9A34C-BD07-40B8-B1D5-122B1CC94DC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51A9669-CB79-4EC4-AE71-8823D590F60F}">
      <dgm:prSet phldrT="[Text]"/>
      <dgm:spPr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7DF13988-949F-4B3A-BA74-6C3C29689E55}" type="parTrans" cxnId="{88DD9D10-4D17-4492-AD06-3980146452E2}">
      <dgm:prSet/>
      <dgm:spPr/>
      <dgm:t>
        <a:bodyPr/>
        <a:lstStyle/>
        <a:p>
          <a:pPr algn="ctr"/>
          <a:endParaRPr lang="en-US"/>
        </a:p>
      </dgm:t>
    </dgm:pt>
    <dgm:pt modelId="{E33C4ED6-17FC-441D-A9FA-6752EAE6D74A}" type="sibTrans" cxnId="{88DD9D10-4D17-4492-AD06-3980146452E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FC17217-A95B-4897-880D-FBBE9C3D1E3C}">
      <dgm:prSet phldrT="[Text]"/>
      <dgm:spPr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C49096C-CA9F-4EB1-88EF-D9A1013A4FB9}" type="parTrans" cxnId="{7207A991-ECF7-4C7A-9287-832F7554DD74}">
      <dgm:prSet/>
      <dgm:spPr/>
      <dgm:t>
        <a:bodyPr/>
        <a:lstStyle/>
        <a:p>
          <a:pPr algn="ctr"/>
          <a:endParaRPr lang="en-US"/>
        </a:p>
      </dgm:t>
    </dgm:pt>
    <dgm:pt modelId="{3FF03EBD-7009-4D58-B92E-220405D8D0E7}" type="sibTrans" cxnId="{7207A991-ECF7-4C7A-9287-832F7554DD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14CC8E6F-D1C8-4E1C-A48A-111711A27A97}">
      <dgm:prSet phldrT="[Text]"/>
      <dgm:spPr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3142ACD-F501-404E-98D1-7099A7AADFAA}" type="parTrans" cxnId="{2BF38B7C-AEAC-402F-A45B-9E9850DF7721}">
      <dgm:prSet/>
      <dgm:spPr/>
      <dgm:t>
        <a:bodyPr/>
        <a:lstStyle/>
        <a:p>
          <a:pPr algn="ctr"/>
          <a:endParaRPr lang="en-US"/>
        </a:p>
      </dgm:t>
    </dgm:pt>
    <dgm:pt modelId="{6DB7B034-026C-4CA5-96B5-D3EB729ED15B}" type="sibTrans" cxnId="{2BF38B7C-AEAC-402F-A45B-9E9850DF772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>
            <a:ln>
              <a:noFill/>
            </a:ln>
          </a:endParaRPr>
        </a:p>
      </dgm:t>
    </dgm:pt>
    <dgm:pt modelId="{06FC3EA8-00BA-4BCE-8F31-81E5C6153284}">
      <dgm:prSet phldrT="[Text]"/>
      <dgm:spPr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EA701E1-CF4F-48FE-8719-1BAA3CE4C85B}" type="sibTrans" cxnId="{17FB161C-74DB-400F-BFF0-0E7009D98772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A7745C8-A1DC-4560-A702-A1A39030CDE7}" type="parTrans" cxnId="{17FB161C-74DB-400F-BFF0-0E7009D98772}">
      <dgm:prSet/>
      <dgm:spPr/>
      <dgm:t>
        <a:bodyPr/>
        <a:lstStyle/>
        <a:p>
          <a:pPr algn="ctr"/>
          <a:endParaRPr lang="en-US"/>
        </a:p>
      </dgm:t>
    </dgm:pt>
    <dgm:pt modelId="{25C18089-24B1-4057-9D1F-27304521E036}">
      <dgm:prSet phldrT="[Text]"/>
      <dgm:spPr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6218565-394F-4194-959F-A2A1C549DD84}" type="parTrans" cxnId="{21EBB52F-BAC3-4110-BC23-A7B02DBBFEAC}">
      <dgm:prSet/>
      <dgm:spPr/>
      <dgm:t>
        <a:bodyPr/>
        <a:lstStyle/>
        <a:p>
          <a:endParaRPr lang="en-US"/>
        </a:p>
      </dgm:t>
    </dgm:pt>
    <dgm:pt modelId="{711C47B1-887E-4999-9C49-850E2EE41825}" type="sibTrans" cxnId="{21EBB52F-BAC3-4110-BC23-A7B02DBBFEAC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FE21B78-1EFA-48C0-81CA-9551E1BE13CC}">
      <dgm:prSet phldrT="[Text]"/>
      <dgm:spPr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5D718598-F6C6-4F66-B087-49DBECB940F4}" type="parTrans" cxnId="{70711017-5397-48AE-B143-55807AE9A95B}">
      <dgm:prSet/>
      <dgm:spPr/>
      <dgm:t>
        <a:bodyPr/>
        <a:lstStyle/>
        <a:p>
          <a:endParaRPr lang="en-US"/>
        </a:p>
      </dgm:t>
    </dgm:pt>
    <dgm:pt modelId="{F108D404-4AA1-4D40-87E5-8ABF0E32F151}" type="sibTrans" cxnId="{70711017-5397-48AE-B143-55807AE9A95B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1D9D678-5AF6-44FA-AD59-FC33E90CA715}">
      <dgm:prSet phldrT="[Text]"/>
      <dgm:spPr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746C89F-F8F3-439D-882D-2D6306179AF4}" type="parTrans" cxnId="{8EC57A99-583A-4AF4-A7E1-5FB7E62A8AEE}">
      <dgm:prSet/>
      <dgm:spPr/>
      <dgm:t>
        <a:bodyPr/>
        <a:lstStyle/>
        <a:p>
          <a:endParaRPr lang="en-US"/>
        </a:p>
      </dgm:t>
    </dgm:pt>
    <dgm:pt modelId="{7D09B744-841D-4623-B3B1-5C1A64DAEEC3}" type="sibTrans" cxnId="{8EC57A99-583A-4AF4-A7E1-5FB7E62A8AE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2703F36-ECFA-48A3-B065-E408E7528154}">
      <dgm:prSet phldrT="[Text]"/>
      <dgm:spPr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92B0636-7944-4413-8005-72E8391021F0}" type="parTrans" cxnId="{9BB0F15A-7A46-4D97-9261-097BE71E2119}">
      <dgm:prSet/>
      <dgm:spPr/>
      <dgm:t>
        <a:bodyPr/>
        <a:lstStyle/>
        <a:p>
          <a:endParaRPr lang="en-US"/>
        </a:p>
      </dgm:t>
    </dgm:pt>
    <dgm:pt modelId="{FA10E7B6-C3C9-4C43-8C7D-9133F5326AB2}" type="sibTrans" cxnId="{9BB0F15A-7A46-4D97-9261-097BE71E211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33EDB5-EDE0-437C-8ACF-0B72C09BCAEB}">
      <dgm:prSet phldrT="[Text]"/>
      <dgm:spPr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B6A6E2C-486F-4168-BC06-A8A7E5356C93}" type="parTrans" cxnId="{148EB576-3CB2-4DC4-BC26-4AF176AF1A11}">
      <dgm:prSet/>
      <dgm:spPr/>
      <dgm:t>
        <a:bodyPr/>
        <a:lstStyle/>
        <a:p>
          <a:endParaRPr lang="en-US"/>
        </a:p>
      </dgm:t>
    </dgm:pt>
    <dgm:pt modelId="{29A5B5E1-524D-4389-961C-9FEC288D7A98}" type="sibTrans" cxnId="{148EB576-3CB2-4DC4-BC26-4AF176AF1A1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6447456-97EF-44C7-B8C0-40C23CC04136}" type="pres">
      <dgm:prSet presAssocID="{4CC74C95-C574-4A80-82D5-76DA056B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CCB7BB-D8EC-4B2A-B9C9-82F1D9B52BE1}" type="pres">
      <dgm:prSet presAssocID="{06FC3EA8-00BA-4BCE-8F31-81E5C6153284}" presName="node" presStyleLbl="node1" presStyleIdx="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2B71335-A300-4283-B70A-9DD8D06EC013}" type="pres">
      <dgm:prSet presAssocID="{06FC3EA8-00BA-4BCE-8F31-81E5C6153284}" presName="spNode" presStyleCnt="0"/>
      <dgm:spPr/>
    </dgm:pt>
    <dgm:pt modelId="{D50BD226-8D9F-4EFC-A82D-2281B78786B8}" type="pres">
      <dgm:prSet presAssocID="{1EA701E1-CF4F-48FE-8719-1BAA3CE4C85B}" presName="sibTrans" presStyleLbl="sibTrans1D1" presStyleIdx="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7DFFCE-CF82-4649-99E2-0D534B809A9D}" type="pres">
      <dgm:prSet presAssocID="{4FE21B78-1EFA-48C0-81CA-9551E1BE13CC}" presName="node" presStyleLbl="node1" presStyleIdx="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65DAC6-6788-4496-AAA1-B8A4F3DB0CE6}" type="pres">
      <dgm:prSet presAssocID="{4FE21B78-1EFA-48C0-81CA-9551E1BE13CC}" presName="spNode" presStyleCnt="0"/>
      <dgm:spPr/>
    </dgm:pt>
    <dgm:pt modelId="{D1AF73EB-6C88-4C21-B68B-D079996949C9}" type="pres">
      <dgm:prSet presAssocID="{F108D404-4AA1-4D40-87E5-8ABF0E32F151}" presName="sibTrans" presStyleLbl="sibTrans1D1" presStyleIdx="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B4C93D-9536-43AB-8F55-BBFD93F3394B}" type="pres">
      <dgm:prSet presAssocID="{817878DB-5A88-4543-9C10-A3B09F021237}" presName="node" presStyleLbl="node1" presStyleIdx="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B38B44-9C14-438F-9F47-993846843AB3}" type="pres">
      <dgm:prSet presAssocID="{817878DB-5A88-4543-9C10-A3B09F021237}" presName="spNode" presStyleCnt="0"/>
      <dgm:spPr/>
    </dgm:pt>
    <dgm:pt modelId="{75436F29-2601-455F-A472-190FDE6A56F7}" type="pres">
      <dgm:prSet presAssocID="{88A9FA2E-3D0C-455E-BB2A-0778C4481D84}" presName="sibTrans" presStyleLbl="sibTrans1D1" presStyleIdx="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66F067-6BB5-4E37-8537-9320203BDAB7}" type="pres">
      <dgm:prSet presAssocID="{F5CFAFF9-0689-404D-8161-3C8455A6F80D}" presName="node" presStyleLbl="node1" presStyleIdx="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8E464-73F6-4AFC-8E13-73C4FBAF32BF}" type="pres">
      <dgm:prSet presAssocID="{F5CFAFF9-0689-404D-8161-3C8455A6F80D}" presName="spNode" presStyleCnt="0"/>
      <dgm:spPr/>
    </dgm:pt>
    <dgm:pt modelId="{946C530E-E71D-47DA-9089-1B924649906E}" type="pres">
      <dgm:prSet presAssocID="{A35EDF48-69B3-4A8B-BD2A-CF1CED9BF22E}" presName="sibTrans" presStyleLbl="sibTrans1D1" presStyleIdx="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700AE5-A212-4492-8327-08420D1D0C6E}" type="pres">
      <dgm:prSet presAssocID="{623D787E-0650-4FF2-9FA4-8CB8BF034097}" presName="node" presStyleLbl="node1" presStyleIdx="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5B3622-69BB-49B6-B7B7-CCC94BC6DF1D}" type="pres">
      <dgm:prSet presAssocID="{623D787E-0650-4FF2-9FA4-8CB8BF034097}" presName="spNode" presStyleCnt="0"/>
      <dgm:spPr/>
    </dgm:pt>
    <dgm:pt modelId="{4CAB2CAB-B552-458E-8F47-4BD1F92C0388}" type="pres">
      <dgm:prSet presAssocID="{F51E2A5A-EC88-40E1-B808-FA4920F77559}" presName="sibTrans" presStyleLbl="sibTrans1D1" presStyleIdx="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EF6F60-91D8-4345-B296-69C57BF0907E}" type="pres">
      <dgm:prSet presAssocID="{BDE45669-810C-4E4D-89B0-6D9590A6A4D1}" presName="node" presStyleLbl="node1" presStyleIdx="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5D435A-AE2B-4143-AF7C-821D9569BED6}" type="pres">
      <dgm:prSet presAssocID="{BDE45669-810C-4E4D-89B0-6D9590A6A4D1}" presName="spNode" presStyleCnt="0"/>
      <dgm:spPr/>
    </dgm:pt>
    <dgm:pt modelId="{2BCA2D94-CA25-436C-BF99-D6AB17D3ACE6}" type="pres">
      <dgm:prSet presAssocID="{F4AECAE5-275A-43EF-A03B-D60A238C3723}" presName="sibTrans" presStyleLbl="sibTrans1D1" presStyleIdx="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C085B6-C98A-4A3E-BE4D-F8380033463A}" type="pres">
      <dgm:prSet presAssocID="{A2F2D5FE-1774-42B9-8015-5ED7F3786DDA}" presName="node" presStyleLbl="node1" presStyleIdx="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4E27F-EE6F-43BE-B69F-3D8D6C930E2D}" type="pres">
      <dgm:prSet presAssocID="{A2F2D5FE-1774-42B9-8015-5ED7F3786DDA}" presName="spNode" presStyleCnt="0"/>
      <dgm:spPr/>
    </dgm:pt>
    <dgm:pt modelId="{F4D92EAA-E19E-45BE-9666-CC4BDDAF0D3D}" type="pres">
      <dgm:prSet presAssocID="{E197BE3D-980D-453F-B492-E6AE09411B3C}" presName="sibTrans" presStyleLbl="sibTrans1D1" presStyleIdx="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AD313F-C20C-4464-80B0-4EA653040AE3}" type="pres">
      <dgm:prSet presAssocID="{8D0DE25B-5FB7-4E68-BB37-E6AC78A70378}" presName="node" presStyleLbl="node1" presStyleIdx="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3A05D9-ABA4-44EE-AFD8-47FE31808B89}" type="pres">
      <dgm:prSet presAssocID="{8D0DE25B-5FB7-4E68-BB37-E6AC78A70378}" presName="spNode" presStyleCnt="0"/>
      <dgm:spPr/>
    </dgm:pt>
    <dgm:pt modelId="{475B075E-F5DE-4049-9FE3-DA6834EB6959}" type="pres">
      <dgm:prSet presAssocID="{727B1F37-2D61-483A-843F-3CC049E239F2}" presName="sibTrans" presStyleLbl="sibTrans1D1" presStyleIdx="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804ABC-2AD0-4BBE-B816-95535F1B7910}" type="pres">
      <dgm:prSet presAssocID="{410F6A65-1010-4A85-85F1-985AAF0E4753}" presName="node" presStyleLbl="node1" presStyleIdx="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48DED9-A07A-41A9-9C63-7A774EEFEC48}" type="pres">
      <dgm:prSet presAssocID="{410F6A65-1010-4A85-85F1-985AAF0E4753}" presName="spNode" presStyleCnt="0"/>
      <dgm:spPr/>
    </dgm:pt>
    <dgm:pt modelId="{8C0D0BB4-E35C-4D5E-85F1-B541467FAD8A}" type="pres">
      <dgm:prSet presAssocID="{CEE841C5-EFC3-4B4D-BAA7-2328552C3025}" presName="sibTrans" presStyleLbl="sibTrans1D1" presStyleIdx="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CDBC7F-65FA-4F44-9614-B152737B9B62}" type="pres">
      <dgm:prSet presAssocID="{165E75FB-DFAA-4489-881E-B7C9EB8B3B00}" presName="node" presStyleLbl="node1" presStyleIdx="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40ABF6-6FDB-41E9-A22E-B3809181FF01}" type="pres">
      <dgm:prSet presAssocID="{165E75FB-DFAA-4489-881E-B7C9EB8B3B00}" presName="spNode" presStyleCnt="0"/>
      <dgm:spPr/>
    </dgm:pt>
    <dgm:pt modelId="{9BA14977-EF86-4A0C-8BDF-AC120985F1AE}" type="pres">
      <dgm:prSet presAssocID="{29B3B293-0328-44F9-9DC4-11C1DE2C5AD5}" presName="sibTrans" presStyleLbl="sibTrans1D1" presStyleIdx="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B0FBBE-A921-4E26-B5CB-343024DC1CB0}" type="pres">
      <dgm:prSet presAssocID="{F9609263-7203-4129-B25B-7CEF36CB4ABC}" presName="node" presStyleLbl="node1" presStyleIdx="1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F77CA8-AA4B-4DC6-BBFB-0E46D232B521}" type="pres">
      <dgm:prSet presAssocID="{F9609263-7203-4129-B25B-7CEF36CB4ABC}" presName="spNode" presStyleCnt="0"/>
      <dgm:spPr/>
    </dgm:pt>
    <dgm:pt modelId="{27554E57-49A1-4CA5-AD84-A1E21BD14B38}" type="pres">
      <dgm:prSet presAssocID="{B918210E-6348-4CD4-B73E-496B5C35EB3E}" presName="sibTrans" presStyleLbl="sibTrans1D1" presStyleIdx="1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416255-397E-437C-B7D3-B18266FAD98B}" type="pres">
      <dgm:prSet presAssocID="{E5705AE1-F234-4913-B0FF-97AB2BE6EE6A}" presName="node" presStyleLbl="node1" presStyleIdx="1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623E8-6106-4059-AD88-72A8E00C9042}" type="pres">
      <dgm:prSet presAssocID="{E5705AE1-F234-4913-B0FF-97AB2BE6EE6A}" presName="spNode" presStyleCnt="0"/>
      <dgm:spPr/>
    </dgm:pt>
    <dgm:pt modelId="{8C1DFA84-853D-434D-8854-0833AA2FBAB8}" type="pres">
      <dgm:prSet presAssocID="{E7BD03AD-D8FC-4C71-8D9A-628DFD0B402F}" presName="sibTrans" presStyleLbl="sibTrans1D1" presStyleIdx="1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D761E-E49E-439A-9A2A-0ED96E72ABD9}" type="pres">
      <dgm:prSet presAssocID="{DEF8A807-429A-4FF5-8177-38A39A580133}" presName="node" presStyleLbl="node1" presStyleIdx="1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DF5F01-7682-472F-85AF-203FDE381A04}" type="pres">
      <dgm:prSet presAssocID="{DEF8A807-429A-4FF5-8177-38A39A580133}" presName="spNode" presStyleCnt="0"/>
      <dgm:spPr/>
    </dgm:pt>
    <dgm:pt modelId="{B4C7B276-46D0-414E-80AB-1237D70392E4}" type="pres">
      <dgm:prSet presAssocID="{5106E9CE-CD4B-4F38-BA39-4CC22EB98EAB}" presName="sibTrans" presStyleLbl="sibTrans1D1" presStyleIdx="1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D5CB4C-A613-4654-8771-450F0CFCA55D}" type="pres">
      <dgm:prSet presAssocID="{BF076142-190C-43FA-9F9C-1DFC9FD9E663}" presName="node" presStyleLbl="node1" presStyleIdx="1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40D191-706C-40E8-9559-4023FD8E346E}" type="pres">
      <dgm:prSet presAssocID="{BF076142-190C-43FA-9F9C-1DFC9FD9E663}" presName="spNode" presStyleCnt="0"/>
      <dgm:spPr/>
    </dgm:pt>
    <dgm:pt modelId="{96C08B4E-88E8-44AE-8876-129F989D5105}" type="pres">
      <dgm:prSet presAssocID="{C4C4F648-019F-4370-BEC3-35E6EFC115AC}" presName="sibTrans" presStyleLbl="sibTrans1D1" presStyleIdx="1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C4C7E0-FBC7-4931-B9A7-9CEC294B838D}" type="pres">
      <dgm:prSet presAssocID="{00FF0F84-6121-4BF8-8807-20288999539A}" presName="node" presStyleLbl="node1" presStyleIdx="1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E8C8BC-2E6F-4327-9294-FB6781B15428}" type="pres">
      <dgm:prSet presAssocID="{00FF0F84-6121-4BF8-8807-20288999539A}" presName="spNode" presStyleCnt="0"/>
      <dgm:spPr/>
    </dgm:pt>
    <dgm:pt modelId="{5E9B62FB-4BCA-4008-A6CC-2C748726148B}" type="pres">
      <dgm:prSet presAssocID="{75BD11C2-7739-4722-909B-04403777F832}" presName="sibTrans" presStyleLbl="sibTrans1D1" presStyleIdx="1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40AB61-7D5C-4909-BE80-B95703882AB4}" type="pres">
      <dgm:prSet presAssocID="{57D54B50-55CD-499E-B81E-48F676A86831}" presName="node" presStyleLbl="node1" presStyleIdx="1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757CCB-D575-4FCF-9322-6F39162438E0}" type="pres">
      <dgm:prSet presAssocID="{57D54B50-55CD-499E-B81E-48F676A86831}" presName="spNode" presStyleCnt="0"/>
      <dgm:spPr/>
    </dgm:pt>
    <dgm:pt modelId="{0FAE7F47-50F9-4D36-88CF-73DE4A670A04}" type="pres">
      <dgm:prSet presAssocID="{6F9E11CF-3CD6-4771-98A5-E50D4F9DD946}" presName="sibTrans" presStyleLbl="sibTrans1D1" presStyleIdx="1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1D5E55-F44D-4125-B17A-907580F98840}" type="pres">
      <dgm:prSet presAssocID="{C6117268-AA34-4A9B-BB1D-8C4AE6CE74B6}" presName="node" presStyleLbl="node1" presStyleIdx="1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DE105-68D6-4FB9-A0B7-AC5E21B1FE9F}" type="pres">
      <dgm:prSet presAssocID="{C6117268-AA34-4A9B-BB1D-8C4AE6CE74B6}" presName="spNode" presStyleCnt="0"/>
      <dgm:spPr/>
    </dgm:pt>
    <dgm:pt modelId="{DF5BB38F-4915-4A11-8ACB-A655460D1B91}" type="pres">
      <dgm:prSet presAssocID="{1AED657A-09A4-46E2-99AB-34D5A44ACEF8}" presName="sibTrans" presStyleLbl="sibTrans1D1" presStyleIdx="1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0B6273-4F70-40D8-8024-FDDAF0646AFD}" type="pres">
      <dgm:prSet presAssocID="{F87E96D2-01A4-4F4F-9F84-27DFEEB6F68B}" presName="node" presStyleLbl="node1" presStyleIdx="1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33BE94-7BDB-425E-BF63-BCA173491277}" type="pres">
      <dgm:prSet presAssocID="{F87E96D2-01A4-4F4F-9F84-27DFEEB6F68B}" presName="spNode" presStyleCnt="0"/>
      <dgm:spPr/>
    </dgm:pt>
    <dgm:pt modelId="{2F0F8289-E995-4064-858E-059D87C1E9DF}" type="pres">
      <dgm:prSet presAssocID="{F3AF2073-19F0-499F-A486-2635671369C7}" presName="sibTrans" presStyleLbl="sibTrans1D1" presStyleIdx="1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01FF2-0424-4FF4-8D94-F4C8265F61ED}" type="pres">
      <dgm:prSet presAssocID="{AACB506D-120A-4E01-B3B2-7F8CBDFC0EAC}" presName="node" presStyleLbl="node1" presStyleIdx="1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86C46C-7D78-42F5-AF3F-BF9772F0CC0A}" type="pres">
      <dgm:prSet presAssocID="{AACB506D-120A-4E01-B3B2-7F8CBDFC0EAC}" presName="spNode" presStyleCnt="0"/>
      <dgm:spPr/>
    </dgm:pt>
    <dgm:pt modelId="{1451CB43-B41A-45CF-B8EF-A745EC3748CC}" type="pres">
      <dgm:prSet presAssocID="{AD8C0AD9-F4B9-4BB2-BBFF-1A1D092ED2FD}" presName="sibTrans" presStyleLbl="sibTrans1D1" presStyleIdx="1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BF6E3E-C532-4C63-B2AD-CB71E9D0F83F}" type="pres">
      <dgm:prSet presAssocID="{5D4DB138-597F-4647-A128-6FA8227EC55F}" presName="node" presStyleLbl="node1" presStyleIdx="1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F6AA2F-CC81-4DBC-A917-7B595E7A6A94}" type="pres">
      <dgm:prSet presAssocID="{5D4DB138-597F-4647-A128-6FA8227EC55F}" presName="spNode" presStyleCnt="0"/>
      <dgm:spPr/>
    </dgm:pt>
    <dgm:pt modelId="{65DB642B-7B10-4D87-A69E-AD65BCBB5E3A}" type="pres">
      <dgm:prSet presAssocID="{EFB2DE1B-9874-4D2F-9F75-9E98205C1AB4}" presName="sibTrans" presStyleLbl="sibTrans1D1" presStyleIdx="1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509BDE-BA85-414C-8985-4E5AD072934F}" type="pres">
      <dgm:prSet presAssocID="{51D9D678-5AF6-44FA-AD59-FC33E90CA715}" presName="node" presStyleLbl="node1" presStyleIdx="2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FD745B-B37F-4DC8-B09C-20DCDF1D5EAD}" type="pres">
      <dgm:prSet presAssocID="{51D9D678-5AF6-44FA-AD59-FC33E90CA715}" presName="spNode" presStyleCnt="0"/>
      <dgm:spPr/>
    </dgm:pt>
    <dgm:pt modelId="{97CA39DD-9329-4C14-BA15-101BF368DE57}" type="pres">
      <dgm:prSet presAssocID="{7D09B744-841D-4623-B3B1-5C1A64DAEEC3}" presName="sibTrans" presStyleLbl="sibTrans1D1" presStyleIdx="20" presStyleCnt="38" custScaleX="1841474" custScaleY="1937120"/>
      <dgm:spPr/>
      <dgm:t>
        <a:bodyPr/>
        <a:lstStyle/>
        <a:p>
          <a:endParaRPr lang="en-US"/>
        </a:p>
      </dgm:t>
    </dgm:pt>
    <dgm:pt modelId="{D508D8FC-CDF2-4DEA-86BD-9C9798053DCB}" type="pres">
      <dgm:prSet presAssocID="{4C2D20D5-EEF9-415E-BF54-514611D5C19B}" presName="node" presStyleLbl="node1" presStyleIdx="2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56343-2457-4C82-BEE8-06A057D02E1D}" type="pres">
      <dgm:prSet presAssocID="{4C2D20D5-EEF9-415E-BF54-514611D5C19B}" presName="spNode" presStyleCnt="0"/>
      <dgm:spPr/>
    </dgm:pt>
    <dgm:pt modelId="{D55B6D8B-25E6-4454-9D5A-FCAE75716B6D}" type="pres">
      <dgm:prSet presAssocID="{AB5B281D-8B77-436D-ADF4-5F59E95A70E1}" presName="sibTrans" presStyleLbl="sibTrans1D1" presStyleIdx="2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12C3D4-BD56-4313-A852-1AF03BF2C677}" type="pres">
      <dgm:prSet presAssocID="{B4585E0A-1597-4313-B910-68E631CD806D}" presName="node" presStyleLbl="node1" presStyleIdx="2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15F187-2E78-4D3A-965B-4AC2EF7FF435}" type="pres">
      <dgm:prSet presAssocID="{B4585E0A-1597-4313-B910-68E631CD806D}" presName="spNode" presStyleCnt="0"/>
      <dgm:spPr/>
    </dgm:pt>
    <dgm:pt modelId="{5865CBD9-63AD-4BE8-A468-7642B6FDC828}" type="pres">
      <dgm:prSet presAssocID="{6F3175AA-5571-4970-B934-3ADBB54A3C74}" presName="sibTrans" presStyleLbl="sibTrans1D1" presStyleIdx="2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14B5AE-C08B-470F-A100-424CF931A992}" type="pres">
      <dgm:prSet presAssocID="{312A3B3A-52F2-427D-9A43-20F6C5EB9741}" presName="node" presStyleLbl="node1" presStyleIdx="2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0B6A41-26B5-4767-914A-A8418220B1BA}" type="pres">
      <dgm:prSet presAssocID="{312A3B3A-52F2-427D-9A43-20F6C5EB9741}" presName="spNode" presStyleCnt="0"/>
      <dgm:spPr/>
    </dgm:pt>
    <dgm:pt modelId="{18F30FE6-66C1-4970-8BB2-6F2D44C6FF75}" type="pres">
      <dgm:prSet presAssocID="{110BA9D4-6872-4D7D-995F-AD069B1912E6}" presName="sibTrans" presStyleLbl="sibTrans1D1" presStyleIdx="2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BD26E0-9D13-494B-AA92-E4DB20AEC8D2}" type="pres">
      <dgm:prSet presAssocID="{D2E06535-D5AE-4763-A043-7F9786660F3E}" presName="node" presStyleLbl="node1" presStyleIdx="2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A85DE6-95D6-47DD-BBF1-9091EA2FDF18}" type="pres">
      <dgm:prSet presAssocID="{D2E06535-D5AE-4763-A043-7F9786660F3E}" presName="spNode" presStyleCnt="0"/>
      <dgm:spPr/>
    </dgm:pt>
    <dgm:pt modelId="{9A42BEC3-A980-4B41-B4E9-4153A06535C8}" type="pres">
      <dgm:prSet presAssocID="{8D3CF0AE-6559-40C1-8C01-397C66A18C70}" presName="sibTrans" presStyleLbl="sibTrans1D1" presStyleIdx="2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78AA2-2A5A-42F3-BE0B-ABFB25702F48}" type="pres">
      <dgm:prSet presAssocID="{DBEF20EE-0352-42BD-A15A-C45754388133}" presName="node" presStyleLbl="node1" presStyleIdx="2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37642E-C3C5-4A1D-8B72-2086BFE8155D}" type="pres">
      <dgm:prSet presAssocID="{DBEF20EE-0352-42BD-A15A-C45754388133}" presName="spNode" presStyleCnt="0"/>
      <dgm:spPr/>
    </dgm:pt>
    <dgm:pt modelId="{2F90F1D2-8CC8-4ED8-BB48-23FCE1CB8435}" type="pres">
      <dgm:prSet presAssocID="{4819BC27-F53A-4BB6-A22A-186B445DB90B}" presName="sibTrans" presStyleLbl="sibTrans1D1" presStyleIdx="2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087255-C61A-44C7-A912-E8BFBFAEE0D5}" type="pres">
      <dgm:prSet presAssocID="{04DE96FE-1DF3-47BB-B15D-133BE6E543C2}" presName="node" presStyleLbl="node1" presStyleIdx="2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804E4-092E-40D5-A156-9A00303521CB}" type="pres">
      <dgm:prSet presAssocID="{04DE96FE-1DF3-47BB-B15D-133BE6E543C2}" presName="spNode" presStyleCnt="0"/>
      <dgm:spPr/>
    </dgm:pt>
    <dgm:pt modelId="{D4ED9A35-D9F2-4253-960C-D8396C93E035}" type="pres">
      <dgm:prSet presAssocID="{987C2469-F192-4188-963C-CBCD84F741A0}" presName="sibTrans" presStyleLbl="sibTrans1D1" presStyleIdx="2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CE9FD0-325E-4F78-A16B-5565A17B3833}" type="pres">
      <dgm:prSet presAssocID="{DDFFB9E0-7814-4257-A8D2-40B1E586B9A5}" presName="node" presStyleLbl="node1" presStyleIdx="2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558865-D6E0-4A9B-815F-F3ED81B2E010}" type="pres">
      <dgm:prSet presAssocID="{DDFFB9E0-7814-4257-A8D2-40B1E586B9A5}" presName="spNode" presStyleCnt="0"/>
      <dgm:spPr/>
    </dgm:pt>
    <dgm:pt modelId="{804CA461-87F1-4310-87D5-42B0F4A9E899}" type="pres">
      <dgm:prSet presAssocID="{322BBF8C-951E-4F79-8D7F-7CE565D43C58}" presName="sibTrans" presStyleLbl="sibTrans1D1" presStyleIdx="2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C39CB2-F9E1-4265-A00F-E52AE724380D}" type="pres">
      <dgm:prSet presAssocID="{3AC7B6E6-FE68-4D54-95C9-5885F9E53CF4}" presName="node" presStyleLbl="node1" presStyleIdx="2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E983CD-EB03-43A2-AA42-26A6E1289BB3}" type="pres">
      <dgm:prSet presAssocID="{3AC7B6E6-FE68-4D54-95C9-5885F9E53CF4}" presName="spNode" presStyleCnt="0"/>
      <dgm:spPr/>
    </dgm:pt>
    <dgm:pt modelId="{55CC45B7-8F3D-43FB-A48E-9EB941448D5F}" type="pres">
      <dgm:prSet presAssocID="{820C54E4-9E93-4BBB-828B-C55E494C12ED}" presName="sibTrans" presStyleLbl="sibTrans1D1" presStyleIdx="2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91E22D-960D-4584-A21C-2D9D37EC103A}" type="pres">
      <dgm:prSet presAssocID="{71DEC36F-61DF-41A3-A420-F43F3D322EB0}" presName="node" presStyleLbl="node1" presStyleIdx="2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007626-1242-4D53-876E-C37D32A08E95}" type="pres">
      <dgm:prSet presAssocID="{71DEC36F-61DF-41A3-A420-F43F3D322EB0}" presName="spNode" presStyleCnt="0"/>
      <dgm:spPr/>
    </dgm:pt>
    <dgm:pt modelId="{BAA7B965-CDBC-4DE7-807E-C8A9FA43808F}" type="pres">
      <dgm:prSet presAssocID="{B15E14E4-33BA-41B9-8BE5-A3542AC57591}" presName="sibTrans" presStyleLbl="sibTrans1D1" presStyleIdx="2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B08607-1633-4DE7-8541-3FD13AFA30F1}" type="pres">
      <dgm:prSet presAssocID="{D2703F36-ECFA-48A3-B065-E408E7528154}" presName="node" presStyleLbl="node1" presStyleIdx="3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436DBE-8FEE-4C5B-94B7-56FADC61725C}" type="pres">
      <dgm:prSet presAssocID="{D2703F36-ECFA-48A3-B065-E408E7528154}" presName="spNode" presStyleCnt="0"/>
      <dgm:spPr/>
    </dgm:pt>
    <dgm:pt modelId="{B3F6D538-B6E3-4691-BBD5-A76A16D1A1FA}" type="pres">
      <dgm:prSet presAssocID="{FA10E7B6-C3C9-4C43-8C7D-9133F5326AB2}" presName="sibTrans" presStyleLbl="sibTrans1D1" presStyleIdx="3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BD5439-9465-478C-8D68-9A9860697235}" type="pres">
      <dgm:prSet presAssocID="{1733EDB5-EDE0-437C-8ACF-0B72C09BCAEB}" presName="node" presStyleLbl="node1" presStyleIdx="3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5EF6D3C-E352-4DED-AABF-AE348EE2EDFE}" type="pres">
      <dgm:prSet presAssocID="{1733EDB5-EDE0-437C-8ACF-0B72C09BCAEB}" presName="spNode" presStyleCnt="0"/>
      <dgm:spPr/>
    </dgm:pt>
    <dgm:pt modelId="{15F0EA7D-83CB-40BA-939E-BCE4F284953F}" type="pres">
      <dgm:prSet presAssocID="{29A5B5E1-524D-4389-961C-9FEC288D7A98}" presName="sibTrans" presStyleLbl="sibTrans1D1" presStyleIdx="3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F1FEBF-948F-4BDB-88CF-456522C99845}" type="pres">
      <dgm:prSet presAssocID="{451A9669-CB79-4EC4-AE71-8823D590F60F}" presName="node" presStyleLbl="node1" presStyleIdx="3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1ED77E-53AE-4772-96DE-5583CDEB15F5}" type="pres">
      <dgm:prSet presAssocID="{451A9669-CB79-4EC4-AE71-8823D590F60F}" presName="spNode" presStyleCnt="0"/>
      <dgm:spPr/>
    </dgm:pt>
    <dgm:pt modelId="{4A39DB47-3202-44BC-AB61-1E51257C2B7B}" type="pres">
      <dgm:prSet presAssocID="{E33C4ED6-17FC-441D-A9FA-6752EAE6D74A}" presName="sibTrans" presStyleLbl="sibTrans1D1" presStyleIdx="3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7F9D98-DCFD-45EA-B441-F850F045728A}" type="pres">
      <dgm:prSet presAssocID="{AFC17217-A95B-4897-880D-FBBE9C3D1E3C}" presName="node" presStyleLbl="node1" presStyleIdx="3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E67AFA-A4F2-464D-98B0-B2E627B461B2}" type="pres">
      <dgm:prSet presAssocID="{AFC17217-A95B-4897-880D-FBBE9C3D1E3C}" presName="spNode" presStyleCnt="0"/>
      <dgm:spPr/>
    </dgm:pt>
    <dgm:pt modelId="{907351FB-846C-4553-87B0-D62736440050}" type="pres">
      <dgm:prSet presAssocID="{3FF03EBD-7009-4D58-B92E-220405D8D0E7}" presName="sibTrans" presStyleLbl="sibTrans1D1" presStyleIdx="3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EFBC43-A1A6-47F2-9F5F-63EA044679AC}" type="pres">
      <dgm:prSet presAssocID="{14CC8E6F-D1C8-4E1C-A48A-111711A27A97}" presName="node" presStyleLbl="node1" presStyleIdx="3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C10522-ACB3-45F8-B7F4-09178BEFC792}" type="pres">
      <dgm:prSet presAssocID="{14CC8E6F-D1C8-4E1C-A48A-111711A27A97}" presName="spNode" presStyleCnt="0"/>
      <dgm:spPr/>
    </dgm:pt>
    <dgm:pt modelId="{B45CDDA6-1122-42AD-931D-2B6484F7A8FE}" type="pres">
      <dgm:prSet presAssocID="{6DB7B034-026C-4CA5-96B5-D3EB729ED15B}" presName="sibTrans" presStyleLbl="sibTrans1D1" presStyleIdx="3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DC793F-D62B-4C8B-983C-4BE7325B757E}" type="pres">
      <dgm:prSet presAssocID="{FF61F479-4116-48CB-8A26-8C3D12308210}" presName="node" presStyleLbl="node1" presStyleIdx="3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0E8B51-5743-474B-9095-D25F72AFE511}" type="pres">
      <dgm:prSet presAssocID="{FF61F479-4116-48CB-8A26-8C3D12308210}" presName="spNode" presStyleCnt="0"/>
      <dgm:spPr/>
    </dgm:pt>
    <dgm:pt modelId="{DC28B037-43C0-4119-A2B9-884FAF11C515}" type="pres">
      <dgm:prSet presAssocID="{96EB63D0-372D-4E79-B6AD-863377108723}" presName="sibTrans" presStyleLbl="sibTrans1D1" presStyleIdx="3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B60770-9FC6-4FA0-872C-0604DE0FD390}" type="pres">
      <dgm:prSet presAssocID="{B60E3ABB-E149-46D9-B901-212F9D7AC468}" presName="node" presStyleLbl="node1" presStyleIdx="3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AF1968-86E7-4A0E-A760-DDD1DCEC3E74}" type="pres">
      <dgm:prSet presAssocID="{B60E3ABB-E149-46D9-B901-212F9D7AC468}" presName="spNode" presStyleCnt="0"/>
      <dgm:spPr/>
    </dgm:pt>
    <dgm:pt modelId="{E51946DF-9E64-4258-BC47-3EAC4A61DC30}" type="pres">
      <dgm:prSet presAssocID="{25D0412E-6FBA-461E-8002-0632491702FB}" presName="sibTrans" presStyleLbl="sibTrans1D1" presStyleIdx="3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CA3D02-7C0B-4386-A76B-BF11B6054C9E}" type="pres">
      <dgm:prSet presAssocID="{25C18089-24B1-4057-9D1F-27304521E036}" presName="node" presStyleLbl="node1" presStyleIdx="3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8123973-E62E-4517-B20D-87ADB0E7D8CB}" type="pres">
      <dgm:prSet presAssocID="{25C18089-24B1-4057-9D1F-27304521E036}" presName="spNode" presStyleCnt="0"/>
      <dgm:spPr/>
    </dgm:pt>
    <dgm:pt modelId="{A3A2FC02-2300-45E5-84AF-1A6112FFF297}" type="pres">
      <dgm:prSet presAssocID="{711C47B1-887E-4999-9C49-850E2EE41825}" presName="sibTrans" presStyleLbl="sibTrans1D1" presStyleIdx="3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A7177B0-4CC0-4051-BF78-DBE6DA5AD1F8}" srcId="{4CC74C95-C574-4A80-82D5-76DA056BE5D3}" destId="{A2F2D5FE-1774-42B9-8015-5ED7F3786DDA}" srcOrd="6" destOrd="0" parTransId="{39C8A086-9749-4574-92BF-38D4A7CB8767}" sibTransId="{E197BE3D-980D-453F-B492-E6AE09411B3C}"/>
    <dgm:cxn modelId="{B39E567F-556E-4477-9B8E-B92C58FCE26D}" type="presOf" srcId="{AB5B281D-8B77-436D-ADF4-5F59E95A70E1}" destId="{D55B6D8B-25E6-4454-9D5A-FCAE75716B6D}" srcOrd="0" destOrd="0" presId="urn:microsoft.com/office/officeart/2005/8/layout/cycle6"/>
    <dgm:cxn modelId="{F7254244-1F0E-49BE-83C1-FD4F6EDF0575}" type="presOf" srcId="{820C54E4-9E93-4BBB-828B-C55E494C12ED}" destId="{55CC45B7-8F3D-43FB-A48E-9EB941448D5F}" srcOrd="0" destOrd="0" presId="urn:microsoft.com/office/officeart/2005/8/layout/cycle6"/>
    <dgm:cxn modelId="{B57F2783-A58E-4345-A860-2168BC08FD0D}" srcId="{4CC74C95-C574-4A80-82D5-76DA056BE5D3}" destId="{04DE96FE-1DF3-47BB-B15D-133BE6E543C2}" srcOrd="26" destOrd="0" parTransId="{C8C7A7DE-DCBB-462F-B7C8-ABFBD2AEBC7C}" sibTransId="{987C2469-F192-4188-963C-CBCD84F741A0}"/>
    <dgm:cxn modelId="{9B6BFBFA-5BAD-435F-B7EE-6B65215242D0}" srcId="{4CC74C95-C574-4A80-82D5-76DA056BE5D3}" destId="{FF61F479-4116-48CB-8A26-8C3D12308210}" srcOrd="35" destOrd="0" parTransId="{2BABAE00-0B8C-496E-9D3F-BF9EF6F8058F}" sibTransId="{96EB63D0-372D-4E79-B6AD-863377108723}"/>
    <dgm:cxn modelId="{AD191D4D-0C2B-43D6-8003-60BE90A63059}" srcId="{4CC74C95-C574-4A80-82D5-76DA056BE5D3}" destId="{5D4DB138-597F-4647-A128-6FA8227EC55F}" srcOrd="19" destOrd="0" parTransId="{606C469C-2285-4526-8BB7-5B4FD19CFCA8}" sibTransId="{EFB2DE1B-9874-4D2F-9F75-9E98205C1AB4}"/>
    <dgm:cxn modelId="{4987718C-8C2B-4191-BEE5-B86547B136A2}" srcId="{4CC74C95-C574-4A80-82D5-76DA056BE5D3}" destId="{E5705AE1-F234-4913-B0FF-97AB2BE6EE6A}" srcOrd="11" destOrd="0" parTransId="{CF3E9BFB-1563-4B09-9C43-90640F1A6A2E}" sibTransId="{E7BD03AD-D8FC-4C71-8D9A-628DFD0B402F}"/>
    <dgm:cxn modelId="{385F6FA1-A1E0-4A0D-BEA2-62807293CE6C}" type="presOf" srcId="{B4585E0A-1597-4313-B910-68E631CD806D}" destId="{0512C3D4-BD56-4313-A852-1AF03BF2C677}" srcOrd="0" destOrd="0" presId="urn:microsoft.com/office/officeart/2005/8/layout/cycle6"/>
    <dgm:cxn modelId="{6A99F72E-8C14-4D40-9638-13B012C4D079}" srcId="{4CC74C95-C574-4A80-82D5-76DA056BE5D3}" destId="{623D787E-0650-4FF2-9FA4-8CB8BF034097}" srcOrd="4" destOrd="0" parTransId="{3710E7F4-D1D2-450C-862F-D117BB530A31}" sibTransId="{F51E2A5A-EC88-40E1-B808-FA4920F77559}"/>
    <dgm:cxn modelId="{F546489C-BE01-483F-9F15-1E617794A72E}" type="presOf" srcId="{451A9669-CB79-4EC4-AE71-8823D590F60F}" destId="{F7F1FEBF-948F-4BDB-88CF-456522C99845}" srcOrd="0" destOrd="0" presId="urn:microsoft.com/office/officeart/2005/8/layout/cycle6"/>
    <dgm:cxn modelId="{C19C1FA0-542B-4082-BBD3-A51A5837CA52}" type="presOf" srcId="{E5705AE1-F234-4913-B0FF-97AB2BE6EE6A}" destId="{F3416255-397E-437C-B7D3-B18266FAD98B}" srcOrd="0" destOrd="0" presId="urn:microsoft.com/office/officeart/2005/8/layout/cycle6"/>
    <dgm:cxn modelId="{C9DA54E5-9792-434B-8380-9098F423EE91}" type="presOf" srcId="{A2F2D5FE-1774-42B9-8015-5ED7F3786DDA}" destId="{47C085B6-C98A-4A3E-BE4D-F8380033463A}" srcOrd="0" destOrd="0" presId="urn:microsoft.com/office/officeart/2005/8/layout/cycle6"/>
    <dgm:cxn modelId="{D9A9DF78-43B4-46CA-B8C1-5117B72DEFEA}" type="presOf" srcId="{51D9D678-5AF6-44FA-AD59-FC33E90CA715}" destId="{26509BDE-BA85-414C-8985-4E5AD072934F}" srcOrd="0" destOrd="0" presId="urn:microsoft.com/office/officeart/2005/8/layout/cycle6"/>
    <dgm:cxn modelId="{5A545F23-C678-440B-860E-3BF37EE25524}" type="presOf" srcId="{CEE841C5-EFC3-4B4D-BAA7-2328552C3025}" destId="{8C0D0BB4-E35C-4D5E-85F1-B541467FAD8A}" srcOrd="0" destOrd="0" presId="urn:microsoft.com/office/officeart/2005/8/layout/cycle6"/>
    <dgm:cxn modelId="{BEA1C7FB-1137-4133-9676-B7E899D53CF2}" srcId="{4CC74C95-C574-4A80-82D5-76DA056BE5D3}" destId="{F5CFAFF9-0689-404D-8161-3C8455A6F80D}" srcOrd="3" destOrd="0" parTransId="{88533F8A-90B8-4A54-81EA-57168CBC3012}" sibTransId="{A35EDF48-69B3-4A8B-BD2A-CF1CED9BF22E}"/>
    <dgm:cxn modelId="{788DDF20-7F7E-4A44-A0B0-E6CB3D0B5857}" srcId="{4CC74C95-C574-4A80-82D5-76DA056BE5D3}" destId="{BDE45669-810C-4E4D-89B0-6D9590A6A4D1}" srcOrd="5" destOrd="0" parTransId="{48EA40E9-CDBF-47A0-B56E-B1E3342BD244}" sibTransId="{F4AECAE5-275A-43EF-A03B-D60A238C3723}"/>
    <dgm:cxn modelId="{5F532CB3-EEDF-4422-B174-778868DEFCB1}" type="presOf" srcId="{E197BE3D-980D-453F-B492-E6AE09411B3C}" destId="{F4D92EAA-E19E-45BE-9666-CC4BDDAF0D3D}" srcOrd="0" destOrd="0" presId="urn:microsoft.com/office/officeart/2005/8/layout/cycle6"/>
    <dgm:cxn modelId="{6703BE64-D0E2-4176-B5B7-F26CE7618152}" type="presOf" srcId="{BF076142-190C-43FA-9F9C-1DFC9FD9E663}" destId="{41D5CB4C-A613-4654-8771-450F0CFCA55D}" srcOrd="0" destOrd="0" presId="urn:microsoft.com/office/officeart/2005/8/layout/cycle6"/>
    <dgm:cxn modelId="{464585F1-29F8-4078-8687-626FEBA4885D}" srcId="{4CC74C95-C574-4A80-82D5-76DA056BE5D3}" destId="{817878DB-5A88-4543-9C10-A3B09F021237}" srcOrd="2" destOrd="0" parTransId="{FB315E2B-B033-4E28-8ED2-F6A911721EEC}" sibTransId="{88A9FA2E-3D0C-455E-BB2A-0778C4481D84}"/>
    <dgm:cxn modelId="{687D2CAC-419C-4981-9F1F-8027E6DE8D52}" type="presOf" srcId="{4CC74C95-C574-4A80-82D5-76DA056BE5D3}" destId="{46447456-97EF-44C7-B8C0-40C23CC04136}" srcOrd="0" destOrd="0" presId="urn:microsoft.com/office/officeart/2005/8/layout/cycle6"/>
    <dgm:cxn modelId="{56F1CF53-78DE-4CAC-A478-6B7546724AF9}" type="presOf" srcId="{DDFFB9E0-7814-4257-A8D2-40B1E586B9A5}" destId="{C1CE9FD0-325E-4F78-A16B-5565A17B3833}" srcOrd="0" destOrd="0" presId="urn:microsoft.com/office/officeart/2005/8/layout/cycle6"/>
    <dgm:cxn modelId="{27B442A3-9A9C-4D29-90F0-DC7BE69AEB56}" type="presOf" srcId="{57D54B50-55CD-499E-B81E-48F676A86831}" destId="{0F40AB61-7D5C-4909-BE80-B95703882AB4}" srcOrd="0" destOrd="0" presId="urn:microsoft.com/office/officeart/2005/8/layout/cycle6"/>
    <dgm:cxn modelId="{BD0B54A5-2EF7-46B1-9505-4BC1199F64A6}" type="presOf" srcId="{110BA9D4-6872-4D7D-995F-AD069B1912E6}" destId="{18F30FE6-66C1-4970-8BB2-6F2D44C6FF75}" srcOrd="0" destOrd="0" presId="urn:microsoft.com/office/officeart/2005/8/layout/cycle6"/>
    <dgm:cxn modelId="{11A49C23-11ED-4C19-B2D5-091FEAE77E93}" type="presOf" srcId="{B60E3ABB-E149-46D9-B901-212F9D7AC468}" destId="{4CB60770-9FC6-4FA0-872C-0604DE0FD390}" srcOrd="0" destOrd="0" presId="urn:microsoft.com/office/officeart/2005/8/layout/cycle6"/>
    <dgm:cxn modelId="{21EBB52F-BAC3-4110-BC23-A7B02DBBFEAC}" srcId="{4CC74C95-C574-4A80-82D5-76DA056BE5D3}" destId="{25C18089-24B1-4057-9D1F-27304521E036}" srcOrd="37" destOrd="0" parTransId="{A6218565-394F-4194-959F-A2A1C549DD84}" sibTransId="{711C47B1-887E-4999-9C49-850E2EE41825}"/>
    <dgm:cxn modelId="{628C9A4E-C52D-41A3-B8EF-5F8B960FA08C}" type="presOf" srcId="{29B3B293-0328-44F9-9DC4-11C1DE2C5AD5}" destId="{9BA14977-EF86-4A0C-8BDF-AC120985F1AE}" srcOrd="0" destOrd="0" presId="urn:microsoft.com/office/officeart/2005/8/layout/cycle6"/>
    <dgm:cxn modelId="{0E6AFD73-8F01-4E87-A540-F0038236F77E}" type="presOf" srcId="{FF61F479-4116-48CB-8A26-8C3D12308210}" destId="{A6DC793F-D62B-4C8B-983C-4BE7325B757E}" srcOrd="0" destOrd="0" presId="urn:microsoft.com/office/officeart/2005/8/layout/cycle6"/>
    <dgm:cxn modelId="{D05A71E4-9579-40FF-A07E-599364B0CA6C}" type="presOf" srcId="{817878DB-5A88-4543-9C10-A3B09F021237}" destId="{AFB4C93D-9536-43AB-8F55-BBFD93F3394B}" srcOrd="0" destOrd="0" presId="urn:microsoft.com/office/officeart/2005/8/layout/cycle6"/>
    <dgm:cxn modelId="{6F3F69C5-98E9-4D36-96BB-0DBCF30CCB84}" type="presOf" srcId="{04DE96FE-1DF3-47BB-B15D-133BE6E543C2}" destId="{5F087255-C61A-44C7-A912-E8BFBFAEE0D5}" srcOrd="0" destOrd="0" presId="urn:microsoft.com/office/officeart/2005/8/layout/cycle6"/>
    <dgm:cxn modelId="{5202D137-C674-47DA-8418-4CD7F03D4053}" type="presOf" srcId="{312A3B3A-52F2-427D-9A43-20F6C5EB9741}" destId="{1D14B5AE-C08B-470F-A100-424CF931A992}" srcOrd="0" destOrd="0" presId="urn:microsoft.com/office/officeart/2005/8/layout/cycle6"/>
    <dgm:cxn modelId="{87F73674-6EFE-43F2-A9EA-6776D44C78D5}" type="presOf" srcId="{F108D404-4AA1-4D40-87E5-8ABF0E32F151}" destId="{D1AF73EB-6C88-4C21-B68B-D079996949C9}" srcOrd="0" destOrd="0" presId="urn:microsoft.com/office/officeart/2005/8/layout/cycle6"/>
    <dgm:cxn modelId="{C00CC3FA-5939-4F07-B41D-11DA92022803}" type="presOf" srcId="{25C18089-24B1-4057-9D1F-27304521E036}" destId="{26CA3D02-7C0B-4386-A76B-BF11B6054C9E}" srcOrd="0" destOrd="0" presId="urn:microsoft.com/office/officeart/2005/8/layout/cycle6"/>
    <dgm:cxn modelId="{C963CC0C-23DF-4B6C-BDFA-B8319A17752A}" srcId="{4CC74C95-C574-4A80-82D5-76DA056BE5D3}" destId="{AACB506D-120A-4E01-B3B2-7F8CBDFC0EAC}" srcOrd="18" destOrd="0" parTransId="{403D9282-510F-4BA3-9086-5DCDC39AAD5A}" sibTransId="{AD8C0AD9-F4B9-4BB2-BBFF-1A1D092ED2FD}"/>
    <dgm:cxn modelId="{29928896-840D-410F-BD36-51AB97D2D870}" type="presOf" srcId="{F4AECAE5-275A-43EF-A03B-D60A238C3723}" destId="{2BCA2D94-CA25-436C-BF99-D6AB17D3ACE6}" srcOrd="0" destOrd="0" presId="urn:microsoft.com/office/officeart/2005/8/layout/cycle6"/>
    <dgm:cxn modelId="{9D48C987-EC1B-4986-80A8-06634BD4BD61}" srcId="{4CC74C95-C574-4A80-82D5-76DA056BE5D3}" destId="{BF076142-190C-43FA-9F9C-1DFC9FD9E663}" srcOrd="13" destOrd="0" parTransId="{F994EBBB-CB4E-4F76-AC1E-D5FA6DB70C21}" sibTransId="{C4C4F648-019F-4370-BEC3-35E6EFC115AC}"/>
    <dgm:cxn modelId="{3EA965CB-37BC-472B-B3C3-F3537F101D96}" type="presOf" srcId="{D2E06535-D5AE-4763-A043-7F9786660F3E}" destId="{FCBD26E0-9D13-494B-AA92-E4DB20AEC8D2}" srcOrd="0" destOrd="0" presId="urn:microsoft.com/office/officeart/2005/8/layout/cycle6"/>
    <dgm:cxn modelId="{0AF1FE9A-5562-47C4-B77C-2550036DDC48}" type="presOf" srcId="{987C2469-F192-4188-963C-CBCD84F741A0}" destId="{D4ED9A35-D9F2-4253-960C-D8396C93E035}" srcOrd="0" destOrd="0" presId="urn:microsoft.com/office/officeart/2005/8/layout/cycle6"/>
    <dgm:cxn modelId="{2B9D41DB-D3DF-4237-BC00-B68B38D8FFD7}" type="presOf" srcId="{EFB2DE1B-9874-4D2F-9F75-9E98205C1AB4}" destId="{65DB642B-7B10-4D87-A69E-AD65BCBB5E3A}" srcOrd="0" destOrd="0" presId="urn:microsoft.com/office/officeart/2005/8/layout/cycle6"/>
    <dgm:cxn modelId="{00275E96-52BB-4CAD-9C3D-FBED57C5CB7A}" srcId="{4CC74C95-C574-4A80-82D5-76DA056BE5D3}" destId="{312A3B3A-52F2-427D-9A43-20F6C5EB9741}" srcOrd="23" destOrd="0" parTransId="{3DA59B36-A6F9-4F9D-BA6E-042CF5C0E09A}" sibTransId="{110BA9D4-6872-4D7D-995F-AD069B1912E6}"/>
    <dgm:cxn modelId="{2BF38B7C-AEAC-402F-A45B-9E9850DF7721}" srcId="{4CC74C95-C574-4A80-82D5-76DA056BE5D3}" destId="{14CC8E6F-D1C8-4E1C-A48A-111711A27A97}" srcOrd="34" destOrd="0" parTransId="{13142ACD-F501-404E-98D1-7099A7AADFAA}" sibTransId="{6DB7B034-026C-4CA5-96B5-D3EB729ED15B}"/>
    <dgm:cxn modelId="{8B81D501-71A0-49A7-BA2B-32D63AA10B51}" srcId="{4CC74C95-C574-4A80-82D5-76DA056BE5D3}" destId="{3AC7B6E6-FE68-4D54-95C9-5885F9E53CF4}" srcOrd="28" destOrd="0" parTransId="{2403FCBC-3F16-493D-A6B4-8A5DDFA35301}" sibTransId="{820C54E4-9E93-4BBB-828B-C55E494C12ED}"/>
    <dgm:cxn modelId="{5F21F4C4-90A1-42C3-8F55-AB8905826D91}" srcId="{4CC74C95-C574-4A80-82D5-76DA056BE5D3}" destId="{B60E3ABB-E149-46D9-B901-212F9D7AC468}" srcOrd="36" destOrd="0" parTransId="{D76BF214-A1A5-488A-ADFB-1C697D1A0BF0}" sibTransId="{25D0412E-6FBA-461E-8002-0632491702FB}"/>
    <dgm:cxn modelId="{74400FFA-4A3C-456B-A0B8-4D2AE6112671}" type="presOf" srcId="{AFC17217-A95B-4897-880D-FBBE9C3D1E3C}" destId="{0D7F9D98-DCFD-45EA-B441-F850F045728A}" srcOrd="0" destOrd="0" presId="urn:microsoft.com/office/officeart/2005/8/layout/cycle6"/>
    <dgm:cxn modelId="{9577929B-D9D3-4516-B737-2369E595078A}" srcId="{4CC74C95-C574-4A80-82D5-76DA056BE5D3}" destId="{8D0DE25B-5FB7-4E68-BB37-E6AC78A70378}" srcOrd="7" destOrd="0" parTransId="{65616939-8E3A-4AEC-95AD-4B8BCF73E9E5}" sibTransId="{727B1F37-2D61-483A-843F-3CC049E239F2}"/>
    <dgm:cxn modelId="{85189F30-6DD7-400B-A066-AE9B7E107D62}" type="presOf" srcId="{711C47B1-887E-4999-9C49-850E2EE41825}" destId="{A3A2FC02-2300-45E5-84AF-1A6112FFF297}" srcOrd="0" destOrd="0" presId="urn:microsoft.com/office/officeart/2005/8/layout/cycle6"/>
    <dgm:cxn modelId="{1A887FA3-9CAC-4400-9B13-6C44223B2AE3}" type="presOf" srcId="{FA10E7B6-C3C9-4C43-8C7D-9133F5326AB2}" destId="{B3F6D538-B6E3-4691-BBD5-A76A16D1A1FA}" srcOrd="0" destOrd="0" presId="urn:microsoft.com/office/officeart/2005/8/layout/cycle6"/>
    <dgm:cxn modelId="{88DD9D10-4D17-4492-AD06-3980146452E2}" srcId="{4CC74C95-C574-4A80-82D5-76DA056BE5D3}" destId="{451A9669-CB79-4EC4-AE71-8823D590F60F}" srcOrd="32" destOrd="0" parTransId="{7DF13988-949F-4B3A-BA74-6C3C29689E55}" sibTransId="{E33C4ED6-17FC-441D-A9FA-6752EAE6D74A}"/>
    <dgm:cxn modelId="{64A79C4A-EBCA-4D49-B246-E6A85C77A961}" srcId="{4CC74C95-C574-4A80-82D5-76DA056BE5D3}" destId="{F9609263-7203-4129-B25B-7CEF36CB4ABC}" srcOrd="10" destOrd="0" parTransId="{58C4A78E-9E1D-4130-9057-81B9A96025C1}" sibTransId="{B918210E-6348-4CD4-B73E-496B5C35EB3E}"/>
    <dgm:cxn modelId="{BF829F43-6373-4C1D-84D1-7858E71DF781}" srcId="{4CC74C95-C574-4A80-82D5-76DA056BE5D3}" destId="{00FF0F84-6121-4BF8-8807-20288999539A}" srcOrd="14" destOrd="0" parTransId="{1DEB9D73-A832-4CF0-84C2-602C02981AB6}" sibTransId="{75BD11C2-7739-4722-909B-04403777F832}"/>
    <dgm:cxn modelId="{BF0B1A66-AFC0-451F-B456-11836600B8DD}" type="presOf" srcId="{BDE45669-810C-4E4D-89B0-6D9590A6A4D1}" destId="{FCEF6F60-91D8-4345-B296-69C57BF0907E}" srcOrd="0" destOrd="0" presId="urn:microsoft.com/office/officeart/2005/8/layout/cycle6"/>
    <dgm:cxn modelId="{6F8A0265-FDCC-4430-B74E-9D839444B6A8}" srcId="{4CC74C95-C574-4A80-82D5-76DA056BE5D3}" destId="{F87E96D2-01A4-4F4F-9F84-27DFEEB6F68B}" srcOrd="17" destOrd="0" parTransId="{AD6AEA1E-FEAF-4AF8-9CF5-308A2B6836A0}" sibTransId="{F3AF2073-19F0-499F-A486-2635671369C7}"/>
    <dgm:cxn modelId="{09C0D9B2-94FC-4B89-93E4-53B7F555FAD8}" type="presOf" srcId="{DBEF20EE-0352-42BD-A15A-C45754388133}" destId="{5EE78AA2-2A5A-42F3-BE0B-ABFB25702F48}" srcOrd="0" destOrd="0" presId="urn:microsoft.com/office/officeart/2005/8/layout/cycle6"/>
    <dgm:cxn modelId="{74F47F96-8FFE-458F-A0F3-616D108A1F67}" type="presOf" srcId="{A35EDF48-69B3-4A8B-BD2A-CF1CED9BF22E}" destId="{946C530E-E71D-47DA-9089-1B924649906E}" srcOrd="0" destOrd="0" presId="urn:microsoft.com/office/officeart/2005/8/layout/cycle6"/>
    <dgm:cxn modelId="{CBD7CCC3-BC05-4AB5-9FEB-94275E67B879}" type="presOf" srcId="{75BD11C2-7739-4722-909B-04403777F832}" destId="{5E9B62FB-4BCA-4008-A6CC-2C748726148B}" srcOrd="0" destOrd="0" presId="urn:microsoft.com/office/officeart/2005/8/layout/cycle6"/>
    <dgm:cxn modelId="{CEBBF287-BC43-4C58-9A9F-4C9A251F8554}" type="presOf" srcId="{8D3CF0AE-6559-40C1-8C01-397C66A18C70}" destId="{9A42BEC3-A980-4B41-B4E9-4153A06535C8}" srcOrd="0" destOrd="0" presId="urn:microsoft.com/office/officeart/2005/8/layout/cycle6"/>
    <dgm:cxn modelId="{5401472F-6A75-44B7-AF5F-9E590FFE4224}" type="presOf" srcId="{71DEC36F-61DF-41A3-A420-F43F3D322EB0}" destId="{9391E22D-960D-4584-A21C-2D9D37EC103A}" srcOrd="0" destOrd="0" presId="urn:microsoft.com/office/officeart/2005/8/layout/cycle6"/>
    <dgm:cxn modelId="{3D5BD416-9620-4BEF-8F02-71856C3040B3}" type="presOf" srcId="{06FC3EA8-00BA-4BCE-8F31-81E5C6153284}" destId="{95CCB7BB-D8EC-4B2A-B9C9-82F1D9B52BE1}" srcOrd="0" destOrd="0" presId="urn:microsoft.com/office/officeart/2005/8/layout/cycle6"/>
    <dgm:cxn modelId="{40C9A34C-BD07-40B8-B1D5-122B1CC94DC9}" srcId="{4CC74C95-C574-4A80-82D5-76DA056BE5D3}" destId="{71DEC36F-61DF-41A3-A420-F43F3D322EB0}" srcOrd="29" destOrd="0" parTransId="{6C515E76-8584-4CD6-AED0-5952789EB1CD}" sibTransId="{B15E14E4-33BA-41B9-8BE5-A3542AC57591}"/>
    <dgm:cxn modelId="{C5FFF04D-18A3-4A33-A142-BDCBAE8A744A}" srcId="{4CC74C95-C574-4A80-82D5-76DA056BE5D3}" destId="{B4585E0A-1597-4313-B910-68E631CD806D}" srcOrd="22" destOrd="0" parTransId="{0EE21B0C-0A02-4308-B1E8-C8BD155A4190}" sibTransId="{6F3175AA-5571-4970-B934-3ADBB54A3C74}"/>
    <dgm:cxn modelId="{C8FA6F89-35DB-4BC6-87FB-181A8EE62D6D}" type="presOf" srcId="{3AC7B6E6-FE68-4D54-95C9-5885F9E53CF4}" destId="{33C39CB2-F9E1-4265-A00F-E52AE724380D}" srcOrd="0" destOrd="0" presId="urn:microsoft.com/office/officeart/2005/8/layout/cycle6"/>
    <dgm:cxn modelId="{ABD0DD04-08D9-4742-81C1-F72388F01D48}" type="presOf" srcId="{AD8C0AD9-F4B9-4BB2-BBFF-1A1D092ED2FD}" destId="{1451CB43-B41A-45CF-B8EF-A745EC3748CC}" srcOrd="0" destOrd="0" presId="urn:microsoft.com/office/officeart/2005/8/layout/cycle6"/>
    <dgm:cxn modelId="{7D0600CC-B6D2-4774-AD5C-9F74269FD337}" type="presOf" srcId="{4819BC27-F53A-4BB6-A22A-186B445DB90B}" destId="{2F90F1D2-8CC8-4ED8-BB48-23FCE1CB8435}" srcOrd="0" destOrd="0" presId="urn:microsoft.com/office/officeart/2005/8/layout/cycle6"/>
    <dgm:cxn modelId="{6EDD3BB8-21B9-4A31-B7A5-234A75937E07}" type="presOf" srcId="{5D4DB138-597F-4647-A128-6FA8227EC55F}" destId="{BFBF6E3E-C532-4C63-B2AD-CB71E9D0F83F}" srcOrd="0" destOrd="0" presId="urn:microsoft.com/office/officeart/2005/8/layout/cycle6"/>
    <dgm:cxn modelId="{55806C90-A8DE-44A1-B88C-79086589C222}" srcId="{4CC74C95-C574-4A80-82D5-76DA056BE5D3}" destId="{D2E06535-D5AE-4763-A043-7F9786660F3E}" srcOrd="24" destOrd="0" parTransId="{7D680CA0-9783-4058-8049-47107E662A7E}" sibTransId="{8D3CF0AE-6559-40C1-8C01-397C66A18C70}"/>
    <dgm:cxn modelId="{D20F8897-1C56-4F46-83D1-0BAF6CF6AB74}" srcId="{4CC74C95-C574-4A80-82D5-76DA056BE5D3}" destId="{DBEF20EE-0352-42BD-A15A-C45754388133}" srcOrd="25" destOrd="0" parTransId="{34805427-0DEF-42F8-B5CD-38933C63C27A}" sibTransId="{4819BC27-F53A-4BB6-A22A-186B445DB90B}"/>
    <dgm:cxn modelId="{37838BB4-CF0F-4F2E-B3D6-ACEBD35E2E7F}" type="presOf" srcId="{1EA701E1-CF4F-48FE-8719-1BAA3CE4C85B}" destId="{D50BD226-8D9F-4EFC-A82D-2281B78786B8}" srcOrd="0" destOrd="0" presId="urn:microsoft.com/office/officeart/2005/8/layout/cycle6"/>
    <dgm:cxn modelId="{6E40D909-82A5-4B0F-9D16-056539B49E83}" type="presOf" srcId="{88A9FA2E-3D0C-455E-BB2A-0778C4481D84}" destId="{75436F29-2601-455F-A472-190FDE6A56F7}" srcOrd="0" destOrd="0" presId="urn:microsoft.com/office/officeart/2005/8/layout/cycle6"/>
    <dgm:cxn modelId="{496580A2-D7F3-4455-92D3-EC4517C36BBE}" type="presOf" srcId="{D2703F36-ECFA-48A3-B065-E408E7528154}" destId="{33B08607-1633-4DE7-8541-3FD13AFA30F1}" srcOrd="0" destOrd="0" presId="urn:microsoft.com/office/officeart/2005/8/layout/cycle6"/>
    <dgm:cxn modelId="{930152C3-A1A6-41CF-AE69-4AA42327F6B6}" type="presOf" srcId="{F5CFAFF9-0689-404D-8161-3C8455A6F80D}" destId="{8F66F067-6BB5-4E37-8537-9320203BDAB7}" srcOrd="0" destOrd="0" presId="urn:microsoft.com/office/officeart/2005/8/layout/cycle6"/>
    <dgm:cxn modelId="{FF10294D-A355-4549-A695-5F554FCC0375}" type="presOf" srcId="{6DB7B034-026C-4CA5-96B5-D3EB729ED15B}" destId="{B45CDDA6-1122-42AD-931D-2B6484F7A8FE}" srcOrd="0" destOrd="0" presId="urn:microsoft.com/office/officeart/2005/8/layout/cycle6"/>
    <dgm:cxn modelId="{BEC37CF0-4CA9-45A1-8000-C13B6354E07A}" type="presOf" srcId="{1AED657A-09A4-46E2-99AB-34D5A44ACEF8}" destId="{DF5BB38F-4915-4A11-8ACB-A655460D1B91}" srcOrd="0" destOrd="0" presId="urn:microsoft.com/office/officeart/2005/8/layout/cycle6"/>
    <dgm:cxn modelId="{902E7AF3-34E0-4EEC-BFA6-A4817167C473}" type="presOf" srcId="{623D787E-0650-4FF2-9FA4-8CB8BF034097}" destId="{72700AE5-A212-4492-8327-08420D1D0C6E}" srcOrd="0" destOrd="0" presId="urn:microsoft.com/office/officeart/2005/8/layout/cycle6"/>
    <dgm:cxn modelId="{F9057CE1-9274-4A54-AED9-65835BD8465E}" type="presOf" srcId="{29A5B5E1-524D-4389-961C-9FEC288D7A98}" destId="{15F0EA7D-83CB-40BA-939E-BCE4F284953F}" srcOrd="0" destOrd="0" presId="urn:microsoft.com/office/officeart/2005/8/layout/cycle6"/>
    <dgm:cxn modelId="{E62CF84B-89C5-4B35-9CB3-A9C7039E5797}" type="presOf" srcId="{1733EDB5-EDE0-437C-8ACF-0B72C09BCAEB}" destId="{42BD5439-9465-478C-8D68-9A9860697235}" srcOrd="0" destOrd="0" presId="urn:microsoft.com/office/officeart/2005/8/layout/cycle6"/>
    <dgm:cxn modelId="{45F75C5A-B76B-48A2-96AA-DB59B47474DB}" type="presOf" srcId="{F51E2A5A-EC88-40E1-B808-FA4920F77559}" destId="{4CAB2CAB-B552-458E-8F47-4BD1F92C0388}" srcOrd="0" destOrd="0" presId="urn:microsoft.com/office/officeart/2005/8/layout/cycle6"/>
    <dgm:cxn modelId="{148EB576-3CB2-4DC4-BC26-4AF176AF1A11}" srcId="{4CC74C95-C574-4A80-82D5-76DA056BE5D3}" destId="{1733EDB5-EDE0-437C-8ACF-0B72C09BCAEB}" srcOrd="31" destOrd="0" parTransId="{3B6A6E2C-486F-4168-BC06-A8A7E5356C93}" sibTransId="{29A5B5E1-524D-4389-961C-9FEC288D7A98}"/>
    <dgm:cxn modelId="{0458AE68-8157-4E08-A178-E22E2D11A0C8}" srcId="{4CC74C95-C574-4A80-82D5-76DA056BE5D3}" destId="{410F6A65-1010-4A85-85F1-985AAF0E4753}" srcOrd="8" destOrd="0" parTransId="{20E921C9-016B-47AA-9451-EED9EE497073}" sibTransId="{CEE841C5-EFC3-4B4D-BAA7-2328552C3025}"/>
    <dgm:cxn modelId="{E71BBEEE-2828-4D52-913C-06381B217DBB}" srcId="{4CC74C95-C574-4A80-82D5-76DA056BE5D3}" destId="{DDFFB9E0-7814-4257-A8D2-40B1E586B9A5}" srcOrd="27" destOrd="0" parTransId="{608F80BC-63D3-4841-8C60-6EDF06DC0F71}" sibTransId="{322BBF8C-951E-4F79-8D7F-7CE565D43C58}"/>
    <dgm:cxn modelId="{49616EA5-D319-45DC-9AFB-A943284824A7}" type="presOf" srcId="{E7BD03AD-D8FC-4C71-8D9A-628DFD0B402F}" destId="{8C1DFA84-853D-434D-8854-0833AA2FBAB8}" srcOrd="0" destOrd="0" presId="urn:microsoft.com/office/officeart/2005/8/layout/cycle6"/>
    <dgm:cxn modelId="{1D491677-DDFC-41CB-859B-6C0BBA2FE69D}" srcId="{4CC74C95-C574-4A80-82D5-76DA056BE5D3}" destId="{C6117268-AA34-4A9B-BB1D-8C4AE6CE74B6}" srcOrd="16" destOrd="0" parTransId="{B2238AEB-D16C-4223-AFB9-6D64EC59E608}" sibTransId="{1AED657A-09A4-46E2-99AB-34D5A44ACEF8}"/>
    <dgm:cxn modelId="{7207A991-ECF7-4C7A-9287-832F7554DD74}" srcId="{4CC74C95-C574-4A80-82D5-76DA056BE5D3}" destId="{AFC17217-A95B-4897-880D-FBBE9C3D1E3C}" srcOrd="33" destOrd="0" parTransId="{3C49096C-CA9F-4EB1-88EF-D9A1013A4FB9}" sibTransId="{3FF03EBD-7009-4D58-B92E-220405D8D0E7}"/>
    <dgm:cxn modelId="{2044306B-9E6A-48DB-BDC4-9F31F0B894DB}" type="presOf" srcId="{C6117268-AA34-4A9B-BB1D-8C4AE6CE74B6}" destId="{D31D5E55-F44D-4125-B17A-907580F98840}" srcOrd="0" destOrd="0" presId="urn:microsoft.com/office/officeart/2005/8/layout/cycle6"/>
    <dgm:cxn modelId="{0045C5FA-A0A3-4405-B828-95004680E923}" srcId="{4CC74C95-C574-4A80-82D5-76DA056BE5D3}" destId="{4C2D20D5-EEF9-415E-BF54-514611D5C19B}" srcOrd="21" destOrd="0" parTransId="{AC7F9674-94BB-49EA-9C9B-A635A186FB46}" sibTransId="{AB5B281D-8B77-436D-ADF4-5F59E95A70E1}"/>
    <dgm:cxn modelId="{64EFCA30-AD85-4227-985F-C5224CD89666}" type="presOf" srcId="{410F6A65-1010-4A85-85F1-985AAF0E4753}" destId="{CC804ABC-2AD0-4BBE-B816-95535F1B7910}" srcOrd="0" destOrd="0" presId="urn:microsoft.com/office/officeart/2005/8/layout/cycle6"/>
    <dgm:cxn modelId="{86CB9308-03CE-4BFB-B147-F0861C417324}" srcId="{4CC74C95-C574-4A80-82D5-76DA056BE5D3}" destId="{165E75FB-DFAA-4489-881E-B7C9EB8B3B00}" srcOrd="9" destOrd="0" parTransId="{1D2559A2-C4FF-4956-AE48-35F49014E065}" sibTransId="{29B3B293-0328-44F9-9DC4-11C1DE2C5AD5}"/>
    <dgm:cxn modelId="{DD080B3F-7AB7-4D7D-8E11-1A493986214C}" type="presOf" srcId="{00FF0F84-6121-4BF8-8807-20288999539A}" destId="{45C4C7E0-FBC7-4931-B9A7-9CEC294B838D}" srcOrd="0" destOrd="0" presId="urn:microsoft.com/office/officeart/2005/8/layout/cycle6"/>
    <dgm:cxn modelId="{B0B15714-A366-4D19-9809-56039C4BC3CE}" type="presOf" srcId="{25D0412E-6FBA-461E-8002-0632491702FB}" destId="{E51946DF-9E64-4258-BC47-3EAC4A61DC30}" srcOrd="0" destOrd="0" presId="urn:microsoft.com/office/officeart/2005/8/layout/cycle6"/>
    <dgm:cxn modelId="{5E6D6A2C-F342-40EB-BB68-80F3D4D14ED4}" srcId="{4CC74C95-C574-4A80-82D5-76DA056BE5D3}" destId="{57D54B50-55CD-499E-B81E-48F676A86831}" srcOrd="15" destOrd="0" parTransId="{FC284272-8EC6-4E18-A17D-EABE988113E3}" sibTransId="{6F9E11CF-3CD6-4771-98A5-E50D4F9DD946}"/>
    <dgm:cxn modelId="{9BB0F15A-7A46-4D97-9261-097BE71E2119}" srcId="{4CC74C95-C574-4A80-82D5-76DA056BE5D3}" destId="{D2703F36-ECFA-48A3-B065-E408E7528154}" srcOrd="30" destOrd="0" parTransId="{392B0636-7944-4413-8005-72E8391021F0}" sibTransId="{FA10E7B6-C3C9-4C43-8C7D-9133F5326AB2}"/>
    <dgm:cxn modelId="{401A76D9-860A-4DB0-97E2-50919EF29E01}" type="presOf" srcId="{5106E9CE-CD4B-4F38-BA39-4CC22EB98EAB}" destId="{B4C7B276-46D0-414E-80AB-1237D70392E4}" srcOrd="0" destOrd="0" presId="urn:microsoft.com/office/officeart/2005/8/layout/cycle6"/>
    <dgm:cxn modelId="{91588513-759C-4882-8605-21DBCE7AE193}" type="presOf" srcId="{165E75FB-DFAA-4489-881E-B7C9EB8B3B00}" destId="{73CDBC7F-65FA-4F44-9614-B152737B9B62}" srcOrd="0" destOrd="0" presId="urn:microsoft.com/office/officeart/2005/8/layout/cycle6"/>
    <dgm:cxn modelId="{8EC57A99-583A-4AF4-A7E1-5FB7E62A8AEE}" srcId="{4CC74C95-C574-4A80-82D5-76DA056BE5D3}" destId="{51D9D678-5AF6-44FA-AD59-FC33E90CA715}" srcOrd="20" destOrd="0" parTransId="{4746C89F-F8F3-439D-882D-2D6306179AF4}" sibTransId="{7D09B744-841D-4623-B3B1-5C1A64DAEEC3}"/>
    <dgm:cxn modelId="{82F742A6-A4F9-4890-8A3A-0750137CB66E}" type="presOf" srcId="{F87E96D2-01A4-4F4F-9F84-27DFEEB6F68B}" destId="{A10B6273-4F70-40D8-8024-FDDAF0646AFD}" srcOrd="0" destOrd="0" presId="urn:microsoft.com/office/officeart/2005/8/layout/cycle6"/>
    <dgm:cxn modelId="{08E441C1-D0F0-48F1-9BFD-37B3AD832948}" type="presOf" srcId="{8D0DE25B-5FB7-4E68-BB37-E6AC78A70378}" destId="{98AD313F-C20C-4464-80B0-4EA653040AE3}" srcOrd="0" destOrd="0" presId="urn:microsoft.com/office/officeart/2005/8/layout/cycle6"/>
    <dgm:cxn modelId="{759B6D02-CD6A-4325-9446-286E5285B060}" srcId="{4CC74C95-C574-4A80-82D5-76DA056BE5D3}" destId="{DEF8A807-429A-4FF5-8177-38A39A580133}" srcOrd="12" destOrd="0" parTransId="{DAD0A0C2-26BD-42DE-904A-D40BD9B04224}" sibTransId="{5106E9CE-CD4B-4F38-BA39-4CC22EB98EAB}"/>
    <dgm:cxn modelId="{3D4DD1A4-81FC-4F2B-A178-52B01818EFCB}" type="presOf" srcId="{AACB506D-120A-4E01-B3B2-7F8CBDFC0EAC}" destId="{99E01FF2-0424-4FF4-8D94-F4C8265F61ED}" srcOrd="0" destOrd="0" presId="urn:microsoft.com/office/officeart/2005/8/layout/cycle6"/>
    <dgm:cxn modelId="{13ED0A45-133E-4B05-8401-0A88E9E7EA70}" type="presOf" srcId="{C4C4F648-019F-4370-BEC3-35E6EFC115AC}" destId="{96C08B4E-88E8-44AE-8876-129F989D5105}" srcOrd="0" destOrd="0" presId="urn:microsoft.com/office/officeart/2005/8/layout/cycle6"/>
    <dgm:cxn modelId="{0800FB47-C1FB-4E27-B348-B545BB85F719}" type="presOf" srcId="{E33C4ED6-17FC-441D-A9FA-6752EAE6D74A}" destId="{4A39DB47-3202-44BC-AB61-1E51257C2B7B}" srcOrd="0" destOrd="0" presId="urn:microsoft.com/office/officeart/2005/8/layout/cycle6"/>
    <dgm:cxn modelId="{7CC6BEF6-AF17-4D07-9DFF-62D922D071B9}" type="presOf" srcId="{B918210E-6348-4CD4-B73E-496B5C35EB3E}" destId="{27554E57-49A1-4CA5-AD84-A1E21BD14B38}" srcOrd="0" destOrd="0" presId="urn:microsoft.com/office/officeart/2005/8/layout/cycle6"/>
    <dgm:cxn modelId="{215657B4-E105-4C28-A87C-7FD994304F87}" type="presOf" srcId="{322BBF8C-951E-4F79-8D7F-7CE565D43C58}" destId="{804CA461-87F1-4310-87D5-42B0F4A9E899}" srcOrd="0" destOrd="0" presId="urn:microsoft.com/office/officeart/2005/8/layout/cycle6"/>
    <dgm:cxn modelId="{5F112302-E815-49F7-A6E2-B123B58BF3DE}" type="presOf" srcId="{6F3175AA-5571-4970-B934-3ADBB54A3C74}" destId="{5865CBD9-63AD-4BE8-A468-7642B6FDC828}" srcOrd="0" destOrd="0" presId="urn:microsoft.com/office/officeart/2005/8/layout/cycle6"/>
    <dgm:cxn modelId="{3D306F01-AA4A-4401-8511-B60A9D831057}" type="presOf" srcId="{3FF03EBD-7009-4D58-B92E-220405D8D0E7}" destId="{907351FB-846C-4553-87B0-D62736440050}" srcOrd="0" destOrd="0" presId="urn:microsoft.com/office/officeart/2005/8/layout/cycle6"/>
    <dgm:cxn modelId="{35D37560-1C89-4A18-B40A-BD6DB5B6597A}" type="presOf" srcId="{14CC8E6F-D1C8-4E1C-A48A-111711A27A97}" destId="{91EFBC43-A1A6-47F2-9F5F-63EA044679AC}" srcOrd="0" destOrd="0" presId="urn:microsoft.com/office/officeart/2005/8/layout/cycle6"/>
    <dgm:cxn modelId="{031FBBAC-653A-4757-B7CD-CE625DFD4107}" type="presOf" srcId="{727B1F37-2D61-483A-843F-3CC049E239F2}" destId="{475B075E-F5DE-4049-9FE3-DA6834EB6959}" srcOrd="0" destOrd="0" presId="urn:microsoft.com/office/officeart/2005/8/layout/cycle6"/>
    <dgm:cxn modelId="{6D12DF04-5018-41B3-AAD3-45930151CAB6}" type="presOf" srcId="{96EB63D0-372D-4E79-B6AD-863377108723}" destId="{DC28B037-43C0-4119-A2B9-884FAF11C515}" srcOrd="0" destOrd="0" presId="urn:microsoft.com/office/officeart/2005/8/layout/cycle6"/>
    <dgm:cxn modelId="{7BF963A8-3B4F-4833-93AA-F7F7B9A77696}" type="presOf" srcId="{DEF8A807-429A-4FF5-8177-38A39A580133}" destId="{B32D761E-E49E-439A-9A2A-0ED96E72ABD9}" srcOrd="0" destOrd="0" presId="urn:microsoft.com/office/officeart/2005/8/layout/cycle6"/>
    <dgm:cxn modelId="{86296EB5-884C-461E-9F7E-99730E0F8C8B}" type="presOf" srcId="{F9609263-7203-4129-B25B-7CEF36CB4ABC}" destId="{13B0FBBE-A921-4E26-B5CB-343024DC1CB0}" srcOrd="0" destOrd="0" presId="urn:microsoft.com/office/officeart/2005/8/layout/cycle6"/>
    <dgm:cxn modelId="{DB0F82CE-2682-4D32-9305-8C3ADF150D0F}" type="presOf" srcId="{4FE21B78-1EFA-48C0-81CA-9551E1BE13CC}" destId="{CD7DFFCE-CF82-4649-99E2-0D534B809A9D}" srcOrd="0" destOrd="0" presId="urn:microsoft.com/office/officeart/2005/8/layout/cycle6"/>
    <dgm:cxn modelId="{6B9E2E67-AD83-4857-BF85-601F270A22E7}" type="presOf" srcId="{6F9E11CF-3CD6-4771-98A5-E50D4F9DD946}" destId="{0FAE7F47-50F9-4D36-88CF-73DE4A670A04}" srcOrd="0" destOrd="0" presId="urn:microsoft.com/office/officeart/2005/8/layout/cycle6"/>
    <dgm:cxn modelId="{10140E3C-199F-4E09-9674-B23CEBEBA331}" type="presOf" srcId="{7D09B744-841D-4623-B3B1-5C1A64DAEEC3}" destId="{97CA39DD-9329-4C14-BA15-101BF368DE57}" srcOrd="0" destOrd="0" presId="urn:microsoft.com/office/officeart/2005/8/layout/cycle6"/>
    <dgm:cxn modelId="{FED01F38-864E-4F78-902C-61BDFD7D22A2}" type="presOf" srcId="{F3AF2073-19F0-499F-A486-2635671369C7}" destId="{2F0F8289-E995-4064-858E-059D87C1E9DF}" srcOrd="0" destOrd="0" presId="urn:microsoft.com/office/officeart/2005/8/layout/cycle6"/>
    <dgm:cxn modelId="{70711017-5397-48AE-B143-55807AE9A95B}" srcId="{4CC74C95-C574-4A80-82D5-76DA056BE5D3}" destId="{4FE21B78-1EFA-48C0-81CA-9551E1BE13CC}" srcOrd="1" destOrd="0" parTransId="{5D718598-F6C6-4F66-B087-49DBECB940F4}" sibTransId="{F108D404-4AA1-4D40-87E5-8ABF0E32F151}"/>
    <dgm:cxn modelId="{DA193FEE-ECA9-4F00-8C40-5B411996C260}" type="presOf" srcId="{B15E14E4-33BA-41B9-8BE5-A3542AC57591}" destId="{BAA7B965-CDBC-4DE7-807E-C8A9FA43808F}" srcOrd="0" destOrd="0" presId="urn:microsoft.com/office/officeart/2005/8/layout/cycle6"/>
    <dgm:cxn modelId="{17FB161C-74DB-400F-BFF0-0E7009D98772}" srcId="{4CC74C95-C574-4A80-82D5-76DA056BE5D3}" destId="{06FC3EA8-00BA-4BCE-8F31-81E5C6153284}" srcOrd="0" destOrd="0" parTransId="{4A7745C8-A1DC-4560-A702-A1A39030CDE7}" sibTransId="{1EA701E1-CF4F-48FE-8719-1BAA3CE4C85B}"/>
    <dgm:cxn modelId="{F7416985-9FA5-46BB-8928-66419E1A33E5}" type="presOf" srcId="{4C2D20D5-EEF9-415E-BF54-514611D5C19B}" destId="{D508D8FC-CDF2-4DEA-86BD-9C9798053DCB}" srcOrd="0" destOrd="0" presId="urn:microsoft.com/office/officeart/2005/8/layout/cycle6"/>
    <dgm:cxn modelId="{183933EE-1576-4BA0-81B8-4C2907B64934}" type="presParOf" srcId="{46447456-97EF-44C7-B8C0-40C23CC04136}" destId="{95CCB7BB-D8EC-4B2A-B9C9-82F1D9B52BE1}" srcOrd="0" destOrd="0" presId="urn:microsoft.com/office/officeart/2005/8/layout/cycle6"/>
    <dgm:cxn modelId="{2023EB60-390B-4C91-BA7E-D019FC457BFF}" type="presParOf" srcId="{46447456-97EF-44C7-B8C0-40C23CC04136}" destId="{A2B71335-A300-4283-B70A-9DD8D06EC013}" srcOrd="1" destOrd="0" presId="urn:microsoft.com/office/officeart/2005/8/layout/cycle6"/>
    <dgm:cxn modelId="{4352781D-2209-4C23-891D-A362EDD41C93}" type="presParOf" srcId="{46447456-97EF-44C7-B8C0-40C23CC04136}" destId="{D50BD226-8D9F-4EFC-A82D-2281B78786B8}" srcOrd="2" destOrd="0" presId="urn:microsoft.com/office/officeart/2005/8/layout/cycle6"/>
    <dgm:cxn modelId="{E560FE8D-5590-48EB-BF1C-DB0333F9181D}" type="presParOf" srcId="{46447456-97EF-44C7-B8C0-40C23CC04136}" destId="{CD7DFFCE-CF82-4649-99E2-0D534B809A9D}" srcOrd="3" destOrd="0" presId="urn:microsoft.com/office/officeart/2005/8/layout/cycle6"/>
    <dgm:cxn modelId="{BA9412B5-CD7F-472A-B155-F97A38D9A045}" type="presParOf" srcId="{46447456-97EF-44C7-B8C0-40C23CC04136}" destId="{E965DAC6-6788-4496-AAA1-B8A4F3DB0CE6}" srcOrd="4" destOrd="0" presId="urn:microsoft.com/office/officeart/2005/8/layout/cycle6"/>
    <dgm:cxn modelId="{9A439F62-6F36-4D7C-8D9C-C58D38DF9397}" type="presParOf" srcId="{46447456-97EF-44C7-B8C0-40C23CC04136}" destId="{D1AF73EB-6C88-4C21-B68B-D079996949C9}" srcOrd="5" destOrd="0" presId="urn:microsoft.com/office/officeart/2005/8/layout/cycle6"/>
    <dgm:cxn modelId="{4AE40156-2CBD-461B-9D9E-7002FC426787}" type="presParOf" srcId="{46447456-97EF-44C7-B8C0-40C23CC04136}" destId="{AFB4C93D-9536-43AB-8F55-BBFD93F3394B}" srcOrd="6" destOrd="0" presId="urn:microsoft.com/office/officeart/2005/8/layout/cycle6"/>
    <dgm:cxn modelId="{8313AFCF-8BED-4663-87C2-DECEC85D2636}" type="presParOf" srcId="{46447456-97EF-44C7-B8C0-40C23CC04136}" destId="{D9B38B44-9C14-438F-9F47-993846843AB3}" srcOrd="7" destOrd="0" presId="urn:microsoft.com/office/officeart/2005/8/layout/cycle6"/>
    <dgm:cxn modelId="{752F91FA-9C1A-4C5E-ACBA-8C218559977C}" type="presParOf" srcId="{46447456-97EF-44C7-B8C0-40C23CC04136}" destId="{75436F29-2601-455F-A472-190FDE6A56F7}" srcOrd="8" destOrd="0" presId="urn:microsoft.com/office/officeart/2005/8/layout/cycle6"/>
    <dgm:cxn modelId="{DCCF74E1-F193-4C0A-B9C7-CA938BFB7578}" type="presParOf" srcId="{46447456-97EF-44C7-B8C0-40C23CC04136}" destId="{8F66F067-6BB5-4E37-8537-9320203BDAB7}" srcOrd="9" destOrd="0" presId="urn:microsoft.com/office/officeart/2005/8/layout/cycle6"/>
    <dgm:cxn modelId="{308E0E77-42AA-40FF-9E69-1CAACA636CEB}" type="presParOf" srcId="{46447456-97EF-44C7-B8C0-40C23CC04136}" destId="{70F8E464-73F6-4AFC-8E13-73C4FBAF32BF}" srcOrd="10" destOrd="0" presId="urn:microsoft.com/office/officeart/2005/8/layout/cycle6"/>
    <dgm:cxn modelId="{6742011D-2CE9-4035-8A43-04D6520FDCFA}" type="presParOf" srcId="{46447456-97EF-44C7-B8C0-40C23CC04136}" destId="{946C530E-E71D-47DA-9089-1B924649906E}" srcOrd="11" destOrd="0" presId="urn:microsoft.com/office/officeart/2005/8/layout/cycle6"/>
    <dgm:cxn modelId="{1B4C66A4-DD96-44D5-AAF7-9C552980A0DB}" type="presParOf" srcId="{46447456-97EF-44C7-B8C0-40C23CC04136}" destId="{72700AE5-A212-4492-8327-08420D1D0C6E}" srcOrd="12" destOrd="0" presId="urn:microsoft.com/office/officeart/2005/8/layout/cycle6"/>
    <dgm:cxn modelId="{82557C78-AE64-4252-B809-EC635178A4DC}" type="presParOf" srcId="{46447456-97EF-44C7-B8C0-40C23CC04136}" destId="{0B5B3622-69BB-49B6-B7B7-CCC94BC6DF1D}" srcOrd="13" destOrd="0" presId="urn:microsoft.com/office/officeart/2005/8/layout/cycle6"/>
    <dgm:cxn modelId="{908BC7A3-7F0E-4685-A849-B9E06785C750}" type="presParOf" srcId="{46447456-97EF-44C7-B8C0-40C23CC04136}" destId="{4CAB2CAB-B552-458E-8F47-4BD1F92C0388}" srcOrd="14" destOrd="0" presId="urn:microsoft.com/office/officeart/2005/8/layout/cycle6"/>
    <dgm:cxn modelId="{0D33B3C9-549B-4216-BCEE-50632ADF842B}" type="presParOf" srcId="{46447456-97EF-44C7-B8C0-40C23CC04136}" destId="{FCEF6F60-91D8-4345-B296-69C57BF0907E}" srcOrd="15" destOrd="0" presId="urn:microsoft.com/office/officeart/2005/8/layout/cycle6"/>
    <dgm:cxn modelId="{1F0A3149-21DB-43D5-B2B9-0EFCD80F5C24}" type="presParOf" srcId="{46447456-97EF-44C7-B8C0-40C23CC04136}" destId="{3C5D435A-AE2B-4143-AF7C-821D9569BED6}" srcOrd="16" destOrd="0" presId="urn:microsoft.com/office/officeart/2005/8/layout/cycle6"/>
    <dgm:cxn modelId="{1353F8E5-4C8B-45AE-B88D-EADBD8EBA53C}" type="presParOf" srcId="{46447456-97EF-44C7-B8C0-40C23CC04136}" destId="{2BCA2D94-CA25-436C-BF99-D6AB17D3ACE6}" srcOrd="17" destOrd="0" presId="urn:microsoft.com/office/officeart/2005/8/layout/cycle6"/>
    <dgm:cxn modelId="{C92E0EBB-0C27-4900-8A44-C94ACCDA2A5A}" type="presParOf" srcId="{46447456-97EF-44C7-B8C0-40C23CC04136}" destId="{47C085B6-C98A-4A3E-BE4D-F8380033463A}" srcOrd="18" destOrd="0" presId="urn:microsoft.com/office/officeart/2005/8/layout/cycle6"/>
    <dgm:cxn modelId="{06B1B405-67E7-451E-8E9A-1F72D3E0014D}" type="presParOf" srcId="{46447456-97EF-44C7-B8C0-40C23CC04136}" destId="{4C44E27F-EE6F-43BE-B69F-3D8D6C930E2D}" srcOrd="19" destOrd="0" presId="urn:microsoft.com/office/officeart/2005/8/layout/cycle6"/>
    <dgm:cxn modelId="{9BEAC743-460B-4793-A489-CCF6731F6FB5}" type="presParOf" srcId="{46447456-97EF-44C7-B8C0-40C23CC04136}" destId="{F4D92EAA-E19E-45BE-9666-CC4BDDAF0D3D}" srcOrd="20" destOrd="0" presId="urn:microsoft.com/office/officeart/2005/8/layout/cycle6"/>
    <dgm:cxn modelId="{40080C62-3F3D-496C-BED1-B625822B0335}" type="presParOf" srcId="{46447456-97EF-44C7-B8C0-40C23CC04136}" destId="{98AD313F-C20C-4464-80B0-4EA653040AE3}" srcOrd="21" destOrd="0" presId="urn:microsoft.com/office/officeart/2005/8/layout/cycle6"/>
    <dgm:cxn modelId="{218C5EF2-94AA-4C02-830D-934E6857FF56}" type="presParOf" srcId="{46447456-97EF-44C7-B8C0-40C23CC04136}" destId="{3B3A05D9-ABA4-44EE-AFD8-47FE31808B89}" srcOrd="22" destOrd="0" presId="urn:microsoft.com/office/officeart/2005/8/layout/cycle6"/>
    <dgm:cxn modelId="{EC47FDEC-99F1-4E44-8D49-88C29D665D9B}" type="presParOf" srcId="{46447456-97EF-44C7-B8C0-40C23CC04136}" destId="{475B075E-F5DE-4049-9FE3-DA6834EB6959}" srcOrd="23" destOrd="0" presId="urn:microsoft.com/office/officeart/2005/8/layout/cycle6"/>
    <dgm:cxn modelId="{F905EF3D-F5B0-4183-918C-7B25E2AE4B5A}" type="presParOf" srcId="{46447456-97EF-44C7-B8C0-40C23CC04136}" destId="{CC804ABC-2AD0-4BBE-B816-95535F1B7910}" srcOrd="24" destOrd="0" presId="urn:microsoft.com/office/officeart/2005/8/layout/cycle6"/>
    <dgm:cxn modelId="{7D11C33F-B0E5-4F93-894D-E2D439ACAA0C}" type="presParOf" srcId="{46447456-97EF-44C7-B8C0-40C23CC04136}" destId="{9C48DED9-A07A-41A9-9C63-7A774EEFEC48}" srcOrd="25" destOrd="0" presId="urn:microsoft.com/office/officeart/2005/8/layout/cycle6"/>
    <dgm:cxn modelId="{0DC43C7C-EF54-422B-9774-44D6370ECD69}" type="presParOf" srcId="{46447456-97EF-44C7-B8C0-40C23CC04136}" destId="{8C0D0BB4-E35C-4D5E-85F1-B541467FAD8A}" srcOrd="26" destOrd="0" presId="urn:microsoft.com/office/officeart/2005/8/layout/cycle6"/>
    <dgm:cxn modelId="{92FC123E-B754-4789-A8B1-2AC9FD7C1AC2}" type="presParOf" srcId="{46447456-97EF-44C7-B8C0-40C23CC04136}" destId="{73CDBC7F-65FA-4F44-9614-B152737B9B62}" srcOrd="27" destOrd="0" presId="urn:microsoft.com/office/officeart/2005/8/layout/cycle6"/>
    <dgm:cxn modelId="{2ACD44C7-2813-4798-A227-5C24925EDABA}" type="presParOf" srcId="{46447456-97EF-44C7-B8C0-40C23CC04136}" destId="{0440ABF6-6FDB-41E9-A22E-B3809181FF01}" srcOrd="28" destOrd="0" presId="urn:microsoft.com/office/officeart/2005/8/layout/cycle6"/>
    <dgm:cxn modelId="{7D174B2B-D176-4700-A4B9-9BA4BD33A36A}" type="presParOf" srcId="{46447456-97EF-44C7-B8C0-40C23CC04136}" destId="{9BA14977-EF86-4A0C-8BDF-AC120985F1AE}" srcOrd="29" destOrd="0" presId="urn:microsoft.com/office/officeart/2005/8/layout/cycle6"/>
    <dgm:cxn modelId="{38C57CBE-9661-46FE-94A9-605C259125CE}" type="presParOf" srcId="{46447456-97EF-44C7-B8C0-40C23CC04136}" destId="{13B0FBBE-A921-4E26-B5CB-343024DC1CB0}" srcOrd="30" destOrd="0" presId="urn:microsoft.com/office/officeart/2005/8/layout/cycle6"/>
    <dgm:cxn modelId="{7F7BC098-2C28-49F0-9486-FB2AB08DC9CF}" type="presParOf" srcId="{46447456-97EF-44C7-B8C0-40C23CC04136}" destId="{62F77CA8-AA4B-4DC6-BBFB-0E46D232B521}" srcOrd="31" destOrd="0" presId="urn:microsoft.com/office/officeart/2005/8/layout/cycle6"/>
    <dgm:cxn modelId="{BAEBC89D-4AFD-4273-BCEB-67D76531B5E9}" type="presParOf" srcId="{46447456-97EF-44C7-B8C0-40C23CC04136}" destId="{27554E57-49A1-4CA5-AD84-A1E21BD14B38}" srcOrd="32" destOrd="0" presId="urn:microsoft.com/office/officeart/2005/8/layout/cycle6"/>
    <dgm:cxn modelId="{F97AB08B-B6AC-4B81-B604-DDBBE10C808B}" type="presParOf" srcId="{46447456-97EF-44C7-B8C0-40C23CC04136}" destId="{F3416255-397E-437C-B7D3-B18266FAD98B}" srcOrd="33" destOrd="0" presId="urn:microsoft.com/office/officeart/2005/8/layout/cycle6"/>
    <dgm:cxn modelId="{456FC80A-11D3-47B0-9FEB-896195470411}" type="presParOf" srcId="{46447456-97EF-44C7-B8C0-40C23CC04136}" destId="{69E623E8-6106-4059-AD88-72A8E00C9042}" srcOrd="34" destOrd="0" presId="urn:microsoft.com/office/officeart/2005/8/layout/cycle6"/>
    <dgm:cxn modelId="{55B934C2-C40B-4092-8BF1-34FC9A931B2C}" type="presParOf" srcId="{46447456-97EF-44C7-B8C0-40C23CC04136}" destId="{8C1DFA84-853D-434D-8854-0833AA2FBAB8}" srcOrd="35" destOrd="0" presId="urn:microsoft.com/office/officeart/2005/8/layout/cycle6"/>
    <dgm:cxn modelId="{D142F0E0-20FE-4469-A3A2-72FF1448A52B}" type="presParOf" srcId="{46447456-97EF-44C7-B8C0-40C23CC04136}" destId="{B32D761E-E49E-439A-9A2A-0ED96E72ABD9}" srcOrd="36" destOrd="0" presId="urn:microsoft.com/office/officeart/2005/8/layout/cycle6"/>
    <dgm:cxn modelId="{F36B3093-A8E4-49B7-B38E-B94E0F232444}" type="presParOf" srcId="{46447456-97EF-44C7-B8C0-40C23CC04136}" destId="{30DF5F01-7682-472F-85AF-203FDE381A04}" srcOrd="37" destOrd="0" presId="urn:microsoft.com/office/officeart/2005/8/layout/cycle6"/>
    <dgm:cxn modelId="{757F4EE7-2519-4877-9E0F-17BC77DE6B7F}" type="presParOf" srcId="{46447456-97EF-44C7-B8C0-40C23CC04136}" destId="{B4C7B276-46D0-414E-80AB-1237D70392E4}" srcOrd="38" destOrd="0" presId="urn:microsoft.com/office/officeart/2005/8/layout/cycle6"/>
    <dgm:cxn modelId="{00A717E1-FCF3-4F47-A73F-E99538D0EE01}" type="presParOf" srcId="{46447456-97EF-44C7-B8C0-40C23CC04136}" destId="{41D5CB4C-A613-4654-8771-450F0CFCA55D}" srcOrd="39" destOrd="0" presId="urn:microsoft.com/office/officeart/2005/8/layout/cycle6"/>
    <dgm:cxn modelId="{90D5C1EA-378D-4CA1-A9BD-94D6C7643212}" type="presParOf" srcId="{46447456-97EF-44C7-B8C0-40C23CC04136}" destId="{7740D191-706C-40E8-9559-4023FD8E346E}" srcOrd="40" destOrd="0" presId="urn:microsoft.com/office/officeart/2005/8/layout/cycle6"/>
    <dgm:cxn modelId="{2C5E96E4-E128-4AD8-ACBF-7194E45D230E}" type="presParOf" srcId="{46447456-97EF-44C7-B8C0-40C23CC04136}" destId="{96C08B4E-88E8-44AE-8876-129F989D5105}" srcOrd="41" destOrd="0" presId="urn:microsoft.com/office/officeart/2005/8/layout/cycle6"/>
    <dgm:cxn modelId="{269B28D5-82C0-428B-9732-749BC4226037}" type="presParOf" srcId="{46447456-97EF-44C7-B8C0-40C23CC04136}" destId="{45C4C7E0-FBC7-4931-B9A7-9CEC294B838D}" srcOrd="42" destOrd="0" presId="urn:microsoft.com/office/officeart/2005/8/layout/cycle6"/>
    <dgm:cxn modelId="{0419850E-B9A0-4920-82EE-E5BF09CC248C}" type="presParOf" srcId="{46447456-97EF-44C7-B8C0-40C23CC04136}" destId="{1BE8C8BC-2E6F-4327-9294-FB6781B15428}" srcOrd="43" destOrd="0" presId="urn:microsoft.com/office/officeart/2005/8/layout/cycle6"/>
    <dgm:cxn modelId="{86EB6FCC-76A1-4ECF-AB83-28D04AB96624}" type="presParOf" srcId="{46447456-97EF-44C7-B8C0-40C23CC04136}" destId="{5E9B62FB-4BCA-4008-A6CC-2C748726148B}" srcOrd="44" destOrd="0" presId="urn:microsoft.com/office/officeart/2005/8/layout/cycle6"/>
    <dgm:cxn modelId="{7D1D37B3-EAE1-4A66-915E-E0CF8DFC2658}" type="presParOf" srcId="{46447456-97EF-44C7-B8C0-40C23CC04136}" destId="{0F40AB61-7D5C-4909-BE80-B95703882AB4}" srcOrd="45" destOrd="0" presId="urn:microsoft.com/office/officeart/2005/8/layout/cycle6"/>
    <dgm:cxn modelId="{B29656DF-19A4-4354-899E-708011988D99}" type="presParOf" srcId="{46447456-97EF-44C7-B8C0-40C23CC04136}" destId="{45757CCB-D575-4FCF-9322-6F39162438E0}" srcOrd="46" destOrd="0" presId="urn:microsoft.com/office/officeart/2005/8/layout/cycle6"/>
    <dgm:cxn modelId="{C3EF99F0-2753-440B-A953-DDDC5D1E411E}" type="presParOf" srcId="{46447456-97EF-44C7-B8C0-40C23CC04136}" destId="{0FAE7F47-50F9-4D36-88CF-73DE4A670A04}" srcOrd="47" destOrd="0" presId="urn:microsoft.com/office/officeart/2005/8/layout/cycle6"/>
    <dgm:cxn modelId="{2669AB3B-841E-4C0F-ABDC-EF9CF5426DCB}" type="presParOf" srcId="{46447456-97EF-44C7-B8C0-40C23CC04136}" destId="{D31D5E55-F44D-4125-B17A-907580F98840}" srcOrd="48" destOrd="0" presId="urn:microsoft.com/office/officeart/2005/8/layout/cycle6"/>
    <dgm:cxn modelId="{5C432EA8-5E67-4701-8D4B-242DBCDA95B7}" type="presParOf" srcId="{46447456-97EF-44C7-B8C0-40C23CC04136}" destId="{E1CDE105-68D6-4FB9-A0B7-AC5E21B1FE9F}" srcOrd="49" destOrd="0" presId="urn:microsoft.com/office/officeart/2005/8/layout/cycle6"/>
    <dgm:cxn modelId="{A6EEF7CF-DB00-47AD-8E61-584323AEFA60}" type="presParOf" srcId="{46447456-97EF-44C7-B8C0-40C23CC04136}" destId="{DF5BB38F-4915-4A11-8ACB-A655460D1B91}" srcOrd="50" destOrd="0" presId="urn:microsoft.com/office/officeart/2005/8/layout/cycle6"/>
    <dgm:cxn modelId="{F130005A-803E-4306-A99D-E8A3D12397BC}" type="presParOf" srcId="{46447456-97EF-44C7-B8C0-40C23CC04136}" destId="{A10B6273-4F70-40D8-8024-FDDAF0646AFD}" srcOrd="51" destOrd="0" presId="urn:microsoft.com/office/officeart/2005/8/layout/cycle6"/>
    <dgm:cxn modelId="{841EDB9D-26FE-4163-A71B-578479265B2A}" type="presParOf" srcId="{46447456-97EF-44C7-B8C0-40C23CC04136}" destId="{D333BE94-7BDB-425E-BF63-BCA173491277}" srcOrd="52" destOrd="0" presId="urn:microsoft.com/office/officeart/2005/8/layout/cycle6"/>
    <dgm:cxn modelId="{102F4B66-9AE6-4BE9-B28D-E4D4A47FB512}" type="presParOf" srcId="{46447456-97EF-44C7-B8C0-40C23CC04136}" destId="{2F0F8289-E995-4064-858E-059D87C1E9DF}" srcOrd="53" destOrd="0" presId="urn:microsoft.com/office/officeart/2005/8/layout/cycle6"/>
    <dgm:cxn modelId="{F19957CE-F4C6-4B7F-AC11-20C3633A4587}" type="presParOf" srcId="{46447456-97EF-44C7-B8C0-40C23CC04136}" destId="{99E01FF2-0424-4FF4-8D94-F4C8265F61ED}" srcOrd="54" destOrd="0" presId="urn:microsoft.com/office/officeart/2005/8/layout/cycle6"/>
    <dgm:cxn modelId="{DF6C83C5-2AC0-4437-AEEE-8A8D6488114C}" type="presParOf" srcId="{46447456-97EF-44C7-B8C0-40C23CC04136}" destId="{4086C46C-7D78-42F5-AF3F-BF9772F0CC0A}" srcOrd="55" destOrd="0" presId="urn:microsoft.com/office/officeart/2005/8/layout/cycle6"/>
    <dgm:cxn modelId="{AEAB1F7F-456D-457D-943F-CF0D44BEB3B5}" type="presParOf" srcId="{46447456-97EF-44C7-B8C0-40C23CC04136}" destId="{1451CB43-B41A-45CF-B8EF-A745EC3748CC}" srcOrd="56" destOrd="0" presId="urn:microsoft.com/office/officeart/2005/8/layout/cycle6"/>
    <dgm:cxn modelId="{17943C78-A16A-4433-9893-376606C17636}" type="presParOf" srcId="{46447456-97EF-44C7-B8C0-40C23CC04136}" destId="{BFBF6E3E-C532-4C63-B2AD-CB71E9D0F83F}" srcOrd="57" destOrd="0" presId="urn:microsoft.com/office/officeart/2005/8/layout/cycle6"/>
    <dgm:cxn modelId="{CB69600C-A2A6-47CA-943C-6EC5BA1E5694}" type="presParOf" srcId="{46447456-97EF-44C7-B8C0-40C23CC04136}" destId="{BFF6AA2F-CC81-4DBC-A917-7B595E7A6A94}" srcOrd="58" destOrd="0" presId="urn:microsoft.com/office/officeart/2005/8/layout/cycle6"/>
    <dgm:cxn modelId="{7B9569F8-68F7-4A97-B2FB-B9A3A96C2007}" type="presParOf" srcId="{46447456-97EF-44C7-B8C0-40C23CC04136}" destId="{65DB642B-7B10-4D87-A69E-AD65BCBB5E3A}" srcOrd="59" destOrd="0" presId="urn:microsoft.com/office/officeart/2005/8/layout/cycle6"/>
    <dgm:cxn modelId="{E9E9BDB3-E008-4EAA-930B-2DD76487456C}" type="presParOf" srcId="{46447456-97EF-44C7-B8C0-40C23CC04136}" destId="{26509BDE-BA85-414C-8985-4E5AD072934F}" srcOrd="60" destOrd="0" presId="urn:microsoft.com/office/officeart/2005/8/layout/cycle6"/>
    <dgm:cxn modelId="{FFF40A28-0120-4A13-A216-744F46E4E70E}" type="presParOf" srcId="{46447456-97EF-44C7-B8C0-40C23CC04136}" destId="{BDFD745B-B37F-4DC8-B09C-20DCDF1D5EAD}" srcOrd="61" destOrd="0" presId="urn:microsoft.com/office/officeart/2005/8/layout/cycle6"/>
    <dgm:cxn modelId="{D298CD6D-3F8E-4D02-9A2C-15629984C085}" type="presParOf" srcId="{46447456-97EF-44C7-B8C0-40C23CC04136}" destId="{97CA39DD-9329-4C14-BA15-101BF368DE57}" srcOrd="62" destOrd="0" presId="urn:microsoft.com/office/officeart/2005/8/layout/cycle6"/>
    <dgm:cxn modelId="{B2BE4B92-C79D-45AF-BFBE-863CBF6BC5E1}" type="presParOf" srcId="{46447456-97EF-44C7-B8C0-40C23CC04136}" destId="{D508D8FC-CDF2-4DEA-86BD-9C9798053DCB}" srcOrd="63" destOrd="0" presId="urn:microsoft.com/office/officeart/2005/8/layout/cycle6"/>
    <dgm:cxn modelId="{50086405-CC42-475A-9DE1-2CBBF417BD0B}" type="presParOf" srcId="{46447456-97EF-44C7-B8C0-40C23CC04136}" destId="{BE056343-2457-4C82-BEE8-06A057D02E1D}" srcOrd="64" destOrd="0" presId="urn:microsoft.com/office/officeart/2005/8/layout/cycle6"/>
    <dgm:cxn modelId="{E928F9B5-CF0A-40AC-819C-A381FAE4321E}" type="presParOf" srcId="{46447456-97EF-44C7-B8C0-40C23CC04136}" destId="{D55B6D8B-25E6-4454-9D5A-FCAE75716B6D}" srcOrd="65" destOrd="0" presId="urn:microsoft.com/office/officeart/2005/8/layout/cycle6"/>
    <dgm:cxn modelId="{99121516-C2FC-497B-AA0B-C9A0423310FD}" type="presParOf" srcId="{46447456-97EF-44C7-B8C0-40C23CC04136}" destId="{0512C3D4-BD56-4313-A852-1AF03BF2C677}" srcOrd="66" destOrd="0" presId="urn:microsoft.com/office/officeart/2005/8/layout/cycle6"/>
    <dgm:cxn modelId="{6100F4DC-A632-4580-BE51-F7C5A33A6D0B}" type="presParOf" srcId="{46447456-97EF-44C7-B8C0-40C23CC04136}" destId="{B015F187-2E78-4D3A-965B-4AC2EF7FF435}" srcOrd="67" destOrd="0" presId="urn:microsoft.com/office/officeart/2005/8/layout/cycle6"/>
    <dgm:cxn modelId="{315E2731-1DF6-4DBD-BA7E-C38E7DA2F7EF}" type="presParOf" srcId="{46447456-97EF-44C7-B8C0-40C23CC04136}" destId="{5865CBD9-63AD-4BE8-A468-7642B6FDC828}" srcOrd="68" destOrd="0" presId="urn:microsoft.com/office/officeart/2005/8/layout/cycle6"/>
    <dgm:cxn modelId="{61D171CB-92D4-48CD-8B07-05AD4ED8C8B6}" type="presParOf" srcId="{46447456-97EF-44C7-B8C0-40C23CC04136}" destId="{1D14B5AE-C08B-470F-A100-424CF931A992}" srcOrd="69" destOrd="0" presId="urn:microsoft.com/office/officeart/2005/8/layout/cycle6"/>
    <dgm:cxn modelId="{D72B2D59-C3D8-401A-A804-40CB77E6638F}" type="presParOf" srcId="{46447456-97EF-44C7-B8C0-40C23CC04136}" destId="{F50B6A41-26B5-4767-914A-A8418220B1BA}" srcOrd="70" destOrd="0" presId="urn:microsoft.com/office/officeart/2005/8/layout/cycle6"/>
    <dgm:cxn modelId="{E7089F61-94D0-40FE-8DC8-B63EC03FE69B}" type="presParOf" srcId="{46447456-97EF-44C7-B8C0-40C23CC04136}" destId="{18F30FE6-66C1-4970-8BB2-6F2D44C6FF75}" srcOrd="71" destOrd="0" presId="urn:microsoft.com/office/officeart/2005/8/layout/cycle6"/>
    <dgm:cxn modelId="{1F6AD57F-E6FD-474D-90E8-A4DAAE37F4AD}" type="presParOf" srcId="{46447456-97EF-44C7-B8C0-40C23CC04136}" destId="{FCBD26E0-9D13-494B-AA92-E4DB20AEC8D2}" srcOrd="72" destOrd="0" presId="urn:microsoft.com/office/officeart/2005/8/layout/cycle6"/>
    <dgm:cxn modelId="{C45465E6-D837-4A16-A52D-658C529D6B3E}" type="presParOf" srcId="{46447456-97EF-44C7-B8C0-40C23CC04136}" destId="{7DA85DE6-95D6-47DD-BBF1-9091EA2FDF18}" srcOrd="73" destOrd="0" presId="urn:microsoft.com/office/officeart/2005/8/layout/cycle6"/>
    <dgm:cxn modelId="{498D26E0-F001-42B0-B153-C5E96F4CFC67}" type="presParOf" srcId="{46447456-97EF-44C7-B8C0-40C23CC04136}" destId="{9A42BEC3-A980-4B41-B4E9-4153A06535C8}" srcOrd="74" destOrd="0" presId="urn:microsoft.com/office/officeart/2005/8/layout/cycle6"/>
    <dgm:cxn modelId="{BE750812-172C-49A2-982B-2D6F69ED505B}" type="presParOf" srcId="{46447456-97EF-44C7-B8C0-40C23CC04136}" destId="{5EE78AA2-2A5A-42F3-BE0B-ABFB25702F48}" srcOrd="75" destOrd="0" presId="urn:microsoft.com/office/officeart/2005/8/layout/cycle6"/>
    <dgm:cxn modelId="{7A152D4A-FA0E-4EAB-AE53-9B4B8BF78921}" type="presParOf" srcId="{46447456-97EF-44C7-B8C0-40C23CC04136}" destId="{3237642E-C3C5-4A1D-8B72-2086BFE8155D}" srcOrd="76" destOrd="0" presId="urn:microsoft.com/office/officeart/2005/8/layout/cycle6"/>
    <dgm:cxn modelId="{06B58CD5-603F-4CFE-A288-34E398844885}" type="presParOf" srcId="{46447456-97EF-44C7-B8C0-40C23CC04136}" destId="{2F90F1D2-8CC8-4ED8-BB48-23FCE1CB8435}" srcOrd="77" destOrd="0" presId="urn:microsoft.com/office/officeart/2005/8/layout/cycle6"/>
    <dgm:cxn modelId="{53FEEFC3-C495-44AB-AA36-0DA920782F75}" type="presParOf" srcId="{46447456-97EF-44C7-B8C0-40C23CC04136}" destId="{5F087255-C61A-44C7-A912-E8BFBFAEE0D5}" srcOrd="78" destOrd="0" presId="urn:microsoft.com/office/officeart/2005/8/layout/cycle6"/>
    <dgm:cxn modelId="{6A0542CF-2B96-44EA-BEC7-003FB156697B}" type="presParOf" srcId="{46447456-97EF-44C7-B8C0-40C23CC04136}" destId="{D7B804E4-092E-40D5-A156-9A00303521CB}" srcOrd="79" destOrd="0" presId="urn:microsoft.com/office/officeart/2005/8/layout/cycle6"/>
    <dgm:cxn modelId="{CE6DC3D6-9D26-49AF-AFA8-9537136DE2AB}" type="presParOf" srcId="{46447456-97EF-44C7-B8C0-40C23CC04136}" destId="{D4ED9A35-D9F2-4253-960C-D8396C93E035}" srcOrd="80" destOrd="0" presId="urn:microsoft.com/office/officeart/2005/8/layout/cycle6"/>
    <dgm:cxn modelId="{40CFC2D8-0AFF-446A-B29C-1EB40F7E33A0}" type="presParOf" srcId="{46447456-97EF-44C7-B8C0-40C23CC04136}" destId="{C1CE9FD0-325E-4F78-A16B-5565A17B3833}" srcOrd="81" destOrd="0" presId="urn:microsoft.com/office/officeart/2005/8/layout/cycle6"/>
    <dgm:cxn modelId="{3C777E75-4FDC-4571-B140-55C7654D544A}" type="presParOf" srcId="{46447456-97EF-44C7-B8C0-40C23CC04136}" destId="{1F558865-D6E0-4A9B-815F-F3ED81B2E010}" srcOrd="82" destOrd="0" presId="urn:microsoft.com/office/officeart/2005/8/layout/cycle6"/>
    <dgm:cxn modelId="{5988534E-FE0E-4934-A3B4-381DD2F7AF61}" type="presParOf" srcId="{46447456-97EF-44C7-B8C0-40C23CC04136}" destId="{804CA461-87F1-4310-87D5-42B0F4A9E899}" srcOrd="83" destOrd="0" presId="urn:microsoft.com/office/officeart/2005/8/layout/cycle6"/>
    <dgm:cxn modelId="{2899C55F-8AED-4221-86FB-5E25D387DBF1}" type="presParOf" srcId="{46447456-97EF-44C7-B8C0-40C23CC04136}" destId="{33C39CB2-F9E1-4265-A00F-E52AE724380D}" srcOrd="84" destOrd="0" presId="urn:microsoft.com/office/officeart/2005/8/layout/cycle6"/>
    <dgm:cxn modelId="{DBC288BA-96E3-49C8-91F0-8F34D881F005}" type="presParOf" srcId="{46447456-97EF-44C7-B8C0-40C23CC04136}" destId="{DCE983CD-EB03-43A2-AA42-26A6E1289BB3}" srcOrd="85" destOrd="0" presId="urn:microsoft.com/office/officeart/2005/8/layout/cycle6"/>
    <dgm:cxn modelId="{FD8D23E2-F086-4669-A4DE-B8D6FDCDEC11}" type="presParOf" srcId="{46447456-97EF-44C7-B8C0-40C23CC04136}" destId="{55CC45B7-8F3D-43FB-A48E-9EB941448D5F}" srcOrd="86" destOrd="0" presId="urn:microsoft.com/office/officeart/2005/8/layout/cycle6"/>
    <dgm:cxn modelId="{8CF92201-F408-4F12-8628-40ECF60ACB40}" type="presParOf" srcId="{46447456-97EF-44C7-B8C0-40C23CC04136}" destId="{9391E22D-960D-4584-A21C-2D9D37EC103A}" srcOrd="87" destOrd="0" presId="urn:microsoft.com/office/officeart/2005/8/layout/cycle6"/>
    <dgm:cxn modelId="{E96350C1-724C-48FA-800D-60238290C943}" type="presParOf" srcId="{46447456-97EF-44C7-B8C0-40C23CC04136}" destId="{A4007626-1242-4D53-876E-C37D32A08E95}" srcOrd="88" destOrd="0" presId="urn:microsoft.com/office/officeart/2005/8/layout/cycle6"/>
    <dgm:cxn modelId="{06F08023-DCDE-48D5-A8DA-F5D0C8E4E0B7}" type="presParOf" srcId="{46447456-97EF-44C7-B8C0-40C23CC04136}" destId="{BAA7B965-CDBC-4DE7-807E-C8A9FA43808F}" srcOrd="89" destOrd="0" presId="urn:microsoft.com/office/officeart/2005/8/layout/cycle6"/>
    <dgm:cxn modelId="{C57656B4-ADB4-44A4-AB2E-E1076B93AD46}" type="presParOf" srcId="{46447456-97EF-44C7-B8C0-40C23CC04136}" destId="{33B08607-1633-4DE7-8541-3FD13AFA30F1}" srcOrd="90" destOrd="0" presId="urn:microsoft.com/office/officeart/2005/8/layout/cycle6"/>
    <dgm:cxn modelId="{3C070E64-7978-4342-9CC1-7DF393337B95}" type="presParOf" srcId="{46447456-97EF-44C7-B8C0-40C23CC04136}" destId="{3F436DBE-8FEE-4C5B-94B7-56FADC61725C}" srcOrd="91" destOrd="0" presId="urn:microsoft.com/office/officeart/2005/8/layout/cycle6"/>
    <dgm:cxn modelId="{AD1BC827-443C-4A79-96AE-7A9A0983CE8C}" type="presParOf" srcId="{46447456-97EF-44C7-B8C0-40C23CC04136}" destId="{B3F6D538-B6E3-4691-BBD5-A76A16D1A1FA}" srcOrd="92" destOrd="0" presId="urn:microsoft.com/office/officeart/2005/8/layout/cycle6"/>
    <dgm:cxn modelId="{4A6C828C-1D21-405F-8D05-A70EAD23860F}" type="presParOf" srcId="{46447456-97EF-44C7-B8C0-40C23CC04136}" destId="{42BD5439-9465-478C-8D68-9A9860697235}" srcOrd="93" destOrd="0" presId="urn:microsoft.com/office/officeart/2005/8/layout/cycle6"/>
    <dgm:cxn modelId="{959E567F-65FD-4AEB-AC38-C9092B6E72E8}" type="presParOf" srcId="{46447456-97EF-44C7-B8C0-40C23CC04136}" destId="{65EF6D3C-E352-4DED-AABF-AE348EE2EDFE}" srcOrd="94" destOrd="0" presId="urn:microsoft.com/office/officeart/2005/8/layout/cycle6"/>
    <dgm:cxn modelId="{DE98F3C5-00D7-4B5E-92C7-61DFA0D59942}" type="presParOf" srcId="{46447456-97EF-44C7-B8C0-40C23CC04136}" destId="{15F0EA7D-83CB-40BA-939E-BCE4F284953F}" srcOrd="95" destOrd="0" presId="urn:microsoft.com/office/officeart/2005/8/layout/cycle6"/>
    <dgm:cxn modelId="{37DAE408-E5DB-4050-97D2-0599E6A2C0C5}" type="presParOf" srcId="{46447456-97EF-44C7-B8C0-40C23CC04136}" destId="{F7F1FEBF-948F-4BDB-88CF-456522C99845}" srcOrd="96" destOrd="0" presId="urn:microsoft.com/office/officeart/2005/8/layout/cycle6"/>
    <dgm:cxn modelId="{78A574E4-7700-487C-8ACA-222E8560E7B3}" type="presParOf" srcId="{46447456-97EF-44C7-B8C0-40C23CC04136}" destId="{101ED77E-53AE-4772-96DE-5583CDEB15F5}" srcOrd="97" destOrd="0" presId="urn:microsoft.com/office/officeart/2005/8/layout/cycle6"/>
    <dgm:cxn modelId="{23C3A323-9CEF-491E-9994-53BFE16C39EA}" type="presParOf" srcId="{46447456-97EF-44C7-B8C0-40C23CC04136}" destId="{4A39DB47-3202-44BC-AB61-1E51257C2B7B}" srcOrd="98" destOrd="0" presId="urn:microsoft.com/office/officeart/2005/8/layout/cycle6"/>
    <dgm:cxn modelId="{5F81FA46-D3EC-4C41-8AB0-ADF229FBBAD6}" type="presParOf" srcId="{46447456-97EF-44C7-B8C0-40C23CC04136}" destId="{0D7F9D98-DCFD-45EA-B441-F850F045728A}" srcOrd="99" destOrd="0" presId="urn:microsoft.com/office/officeart/2005/8/layout/cycle6"/>
    <dgm:cxn modelId="{315D1BBE-576B-4CFE-BABC-EB16AB681D4B}" type="presParOf" srcId="{46447456-97EF-44C7-B8C0-40C23CC04136}" destId="{90E67AFA-A4F2-464D-98B0-B2E627B461B2}" srcOrd="100" destOrd="0" presId="urn:microsoft.com/office/officeart/2005/8/layout/cycle6"/>
    <dgm:cxn modelId="{327330DE-BB57-4E7A-9A37-AAF347B1E473}" type="presParOf" srcId="{46447456-97EF-44C7-B8C0-40C23CC04136}" destId="{907351FB-846C-4553-87B0-D62736440050}" srcOrd="101" destOrd="0" presId="urn:microsoft.com/office/officeart/2005/8/layout/cycle6"/>
    <dgm:cxn modelId="{9350BFD7-1932-43E3-BE52-6928D0E14B9C}" type="presParOf" srcId="{46447456-97EF-44C7-B8C0-40C23CC04136}" destId="{91EFBC43-A1A6-47F2-9F5F-63EA044679AC}" srcOrd="102" destOrd="0" presId="urn:microsoft.com/office/officeart/2005/8/layout/cycle6"/>
    <dgm:cxn modelId="{F3C09E06-85CD-4BC5-AF73-E090072A9D33}" type="presParOf" srcId="{46447456-97EF-44C7-B8C0-40C23CC04136}" destId="{6CC10522-ACB3-45F8-B7F4-09178BEFC792}" srcOrd="103" destOrd="0" presId="urn:microsoft.com/office/officeart/2005/8/layout/cycle6"/>
    <dgm:cxn modelId="{80026DB0-0D03-470B-B13D-8C4201903ACB}" type="presParOf" srcId="{46447456-97EF-44C7-B8C0-40C23CC04136}" destId="{B45CDDA6-1122-42AD-931D-2B6484F7A8FE}" srcOrd="104" destOrd="0" presId="urn:microsoft.com/office/officeart/2005/8/layout/cycle6"/>
    <dgm:cxn modelId="{A831841F-40A9-42E1-977B-65D67A2F9FCE}" type="presParOf" srcId="{46447456-97EF-44C7-B8C0-40C23CC04136}" destId="{A6DC793F-D62B-4C8B-983C-4BE7325B757E}" srcOrd="105" destOrd="0" presId="urn:microsoft.com/office/officeart/2005/8/layout/cycle6"/>
    <dgm:cxn modelId="{17BAA06F-3960-41C6-88C0-7CF4E19DB1C4}" type="presParOf" srcId="{46447456-97EF-44C7-B8C0-40C23CC04136}" destId="{E90E8B51-5743-474B-9095-D25F72AFE511}" srcOrd="106" destOrd="0" presId="urn:microsoft.com/office/officeart/2005/8/layout/cycle6"/>
    <dgm:cxn modelId="{63E844A9-32AD-4805-BE3A-779535A625B8}" type="presParOf" srcId="{46447456-97EF-44C7-B8C0-40C23CC04136}" destId="{DC28B037-43C0-4119-A2B9-884FAF11C515}" srcOrd="107" destOrd="0" presId="urn:microsoft.com/office/officeart/2005/8/layout/cycle6"/>
    <dgm:cxn modelId="{141141B4-BD4D-448B-8EF2-B1AB11550237}" type="presParOf" srcId="{46447456-97EF-44C7-B8C0-40C23CC04136}" destId="{4CB60770-9FC6-4FA0-872C-0604DE0FD390}" srcOrd="108" destOrd="0" presId="urn:microsoft.com/office/officeart/2005/8/layout/cycle6"/>
    <dgm:cxn modelId="{F43F4CFC-6637-4684-B1CA-27A705D9078B}" type="presParOf" srcId="{46447456-97EF-44C7-B8C0-40C23CC04136}" destId="{04AF1968-86E7-4A0E-A760-DDD1DCEC3E74}" srcOrd="109" destOrd="0" presId="urn:microsoft.com/office/officeart/2005/8/layout/cycle6"/>
    <dgm:cxn modelId="{B9DB3CAC-AED2-45B8-BDDB-AFC1EAEFC468}" type="presParOf" srcId="{46447456-97EF-44C7-B8C0-40C23CC04136}" destId="{E51946DF-9E64-4258-BC47-3EAC4A61DC30}" srcOrd="110" destOrd="0" presId="urn:microsoft.com/office/officeart/2005/8/layout/cycle6"/>
    <dgm:cxn modelId="{95CC3482-6E7E-4600-8084-921D7BCEC991}" type="presParOf" srcId="{46447456-97EF-44C7-B8C0-40C23CC04136}" destId="{26CA3D02-7C0B-4386-A76B-BF11B6054C9E}" srcOrd="111" destOrd="0" presId="urn:microsoft.com/office/officeart/2005/8/layout/cycle6"/>
    <dgm:cxn modelId="{76ED8C15-1320-4632-A4AD-E08FCE247B60}" type="presParOf" srcId="{46447456-97EF-44C7-B8C0-40C23CC04136}" destId="{68123973-E62E-4517-B20D-87ADB0E7D8CB}" srcOrd="112" destOrd="0" presId="urn:microsoft.com/office/officeart/2005/8/layout/cycle6"/>
    <dgm:cxn modelId="{AA029267-B366-4FA3-A86D-E860C701AD71}" type="presParOf" srcId="{46447456-97EF-44C7-B8C0-40C23CC04136}" destId="{A3A2FC02-2300-45E5-84AF-1A6112FFF297}" srcOrd="11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C74C95-C574-4A80-82D5-76DA056BE5D3}" type="doc">
      <dgm:prSet loTypeId="urn:microsoft.com/office/officeart/2005/8/layout/cycle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61F479-4116-48CB-8A26-8C3D12308210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BABAE00-0B8C-496E-9D3F-BF9EF6F8058F}" type="parTrans" cxnId="{9B6BFBFA-5BAD-435F-B7EE-6B65215242D0}">
      <dgm:prSet/>
      <dgm:spPr/>
      <dgm:t>
        <a:bodyPr/>
        <a:lstStyle/>
        <a:p>
          <a:endParaRPr lang="en-US"/>
        </a:p>
      </dgm:t>
    </dgm:pt>
    <dgm:pt modelId="{96EB63D0-372D-4E79-B6AD-863377108723}" type="sibTrans" cxnId="{9B6BFBFA-5BAD-435F-B7EE-6B65215242D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60E3ABB-E149-46D9-B901-212F9D7AC468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76BF214-A1A5-488A-ADFB-1C697D1A0BF0}" type="parTrans" cxnId="{5F21F4C4-90A1-42C3-8F55-AB8905826D91}">
      <dgm:prSet/>
      <dgm:spPr/>
      <dgm:t>
        <a:bodyPr/>
        <a:lstStyle/>
        <a:p>
          <a:endParaRPr lang="en-US"/>
        </a:p>
      </dgm:t>
    </dgm:pt>
    <dgm:pt modelId="{25D0412E-6FBA-461E-8002-0632491702FB}" type="sibTrans" cxnId="{5F21F4C4-90A1-42C3-8F55-AB8905826D9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CA4D512-E5D2-4880-8993-51183F4321B1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9EAFF1D-A50B-4187-A28A-2E8915F40185}" type="parTrans" cxnId="{C2D0FAF9-366D-423E-B540-7A78632A5D55}">
      <dgm:prSet/>
      <dgm:spPr/>
      <dgm:t>
        <a:bodyPr/>
        <a:lstStyle/>
        <a:p>
          <a:endParaRPr lang="en-US"/>
        </a:p>
      </dgm:t>
    </dgm:pt>
    <dgm:pt modelId="{129C8C59-99BD-4999-ACEB-A9611A8929BC}" type="sibTrans" cxnId="{C2D0FAF9-366D-423E-B540-7A78632A5D55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17878DB-5A88-4543-9C10-A3B09F021237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B315E2B-B033-4E28-8ED2-F6A911721EEC}" type="parTrans" cxnId="{464585F1-29F8-4078-8687-626FEBA4885D}">
      <dgm:prSet/>
      <dgm:spPr/>
      <dgm:t>
        <a:bodyPr/>
        <a:lstStyle/>
        <a:p>
          <a:endParaRPr lang="en-US"/>
        </a:p>
      </dgm:t>
    </dgm:pt>
    <dgm:pt modelId="{88A9FA2E-3D0C-455E-BB2A-0778C4481D84}" type="sibTrans" cxnId="{464585F1-29F8-4078-8687-626FEBA4885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DE45669-810C-4E4D-89B0-6D9590A6A4D1}">
      <dgm:prSet phldrT="[Text]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48EA40E9-CDBF-47A0-B56E-B1E3342BD244}" type="parTrans" cxnId="{788DDF20-7F7E-4A44-A0B0-E6CB3D0B5857}">
      <dgm:prSet/>
      <dgm:spPr/>
      <dgm:t>
        <a:bodyPr/>
        <a:lstStyle/>
        <a:p>
          <a:endParaRPr lang="en-US"/>
        </a:p>
      </dgm:t>
    </dgm:pt>
    <dgm:pt modelId="{F4AECAE5-275A-43EF-A03B-D60A238C3723}" type="sibTrans" cxnId="{788DDF20-7F7E-4A44-A0B0-E6CB3D0B585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CB3BD53-C16F-46B5-8943-7847FB8BC583}">
      <dgm:prSet phldrT="[Text]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7334F60-BF63-4A88-8D46-F60B0C909D37}" type="parTrans" cxnId="{322C15EF-6B95-438B-B2B3-2048D9AEDC1E}">
      <dgm:prSet/>
      <dgm:spPr/>
      <dgm:t>
        <a:bodyPr/>
        <a:lstStyle/>
        <a:p>
          <a:endParaRPr lang="en-US"/>
        </a:p>
      </dgm:t>
    </dgm:pt>
    <dgm:pt modelId="{C4E9C91D-BFB8-48CD-BF0F-A6E050EA6A43}" type="sibTrans" cxnId="{322C15EF-6B95-438B-B2B3-2048D9AEDC1E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2F2D5FE-1774-42B9-8015-5ED7F3786DDA}">
      <dgm:prSet phldrT="[Text]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9C8A086-9749-4574-92BF-38D4A7CB8767}" type="parTrans" cxnId="{DA7177B0-4CC0-4051-BF78-DBE6DA5AD1F8}">
      <dgm:prSet/>
      <dgm:spPr/>
      <dgm:t>
        <a:bodyPr/>
        <a:lstStyle/>
        <a:p>
          <a:endParaRPr lang="en-US"/>
        </a:p>
      </dgm:t>
    </dgm:pt>
    <dgm:pt modelId="{E197BE3D-980D-453F-B492-E6AE09411B3C}" type="sibTrans" cxnId="{DA7177B0-4CC0-4051-BF78-DBE6DA5AD1F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D0DE25B-5FB7-4E68-BB37-E6AC78A70378}">
      <dgm:prSet phldrT="[Text]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5616939-8E3A-4AEC-95AD-4B8BCF73E9E5}" type="parTrans" cxnId="{9577929B-D9D3-4516-B737-2369E595078A}">
      <dgm:prSet/>
      <dgm:spPr/>
      <dgm:t>
        <a:bodyPr/>
        <a:lstStyle/>
        <a:p>
          <a:endParaRPr lang="en-US"/>
        </a:p>
      </dgm:t>
    </dgm:pt>
    <dgm:pt modelId="{727B1F37-2D61-483A-843F-3CC049E239F2}" type="sibTrans" cxnId="{9577929B-D9D3-4516-B737-2369E595078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10F6A65-1010-4A85-85F1-985AAF0E4753}">
      <dgm:prSet phldrT="[Text]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0E921C9-016B-47AA-9451-EED9EE497073}" type="parTrans" cxnId="{0458AE68-8157-4E08-A178-E22E2D11A0C8}">
      <dgm:prSet/>
      <dgm:spPr/>
      <dgm:t>
        <a:bodyPr/>
        <a:lstStyle/>
        <a:p>
          <a:endParaRPr lang="en-US"/>
        </a:p>
      </dgm:t>
    </dgm:pt>
    <dgm:pt modelId="{CEE841C5-EFC3-4B4D-BAA7-2328552C3025}" type="sibTrans" cxnId="{0458AE68-8157-4E08-A178-E22E2D11A0C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65E75FB-DFAA-4489-881E-B7C9EB8B3B00}">
      <dgm:prSet phldrT="[Text]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D2559A2-C4FF-4956-AE48-35F49014E065}" type="parTrans" cxnId="{86CB9308-03CE-4BFB-B147-F0861C417324}">
      <dgm:prSet/>
      <dgm:spPr/>
      <dgm:t>
        <a:bodyPr/>
        <a:lstStyle/>
        <a:p>
          <a:endParaRPr lang="en-US"/>
        </a:p>
      </dgm:t>
    </dgm:pt>
    <dgm:pt modelId="{29B3B293-0328-44F9-9DC4-11C1DE2C5AD5}" type="sibTrans" cxnId="{86CB9308-03CE-4BFB-B147-F0861C41732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F9609263-7203-4129-B25B-7CEF36CB4ABC}">
      <dgm:prSet phldrT="[Text]"/>
      <dgm:spPr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58C4A78E-9E1D-4130-9057-81B9A96025C1}" type="parTrans" cxnId="{64A79C4A-EBCA-4D49-B246-E6A85C77A961}">
      <dgm:prSet/>
      <dgm:spPr/>
      <dgm:t>
        <a:bodyPr/>
        <a:lstStyle/>
        <a:p>
          <a:endParaRPr lang="en-US"/>
        </a:p>
      </dgm:t>
    </dgm:pt>
    <dgm:pt modelId="{B918210E-6348-4CD4-B73E-496B5C35EB3E}" type="sibTrans" cxnId="{64A79C4A-EBCA-4D49-B246-E6A85C77A9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E5705AE1-F234-4913-B0FF-97AB2BE6EE6A}">
      <dgm:prSet phldrT="[Text]"/>
      <dgm:spPr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CF3E9BFB-1563-4B09-9C43-90640F1A6A2E}" type="parTrans" cxnId="{4987718C-8C2B-4191-BEE5-B86547B136A2}">
      <dgm:prSet/>
      <dgm:spPr/>
      <dgm:t>
        <a:bodyPr/>
        <a:lstStyle/>
        <a:p>
          <a:endParaRPr lang="en-US"/>
        </a:p>
      </dgm:t>
    </dgm:pt>
    <dgm:pt modelId="{E7BD03AD-D8FC-4C71-8D9A-628DFD0B402F}" type="sibTrans" cxnId="{4987718C-8C2B-4191-BEE5-B86547B136A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EF8A807-429A-4FF5-8177-38A39A580133}">
      <dgm:prSet phldrT="[Text]"/>
      <dgm:spPr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AD0A0C2-26BD-42DE-904A-D40BD9B04224}" type="parTrans" cxnId="{759B6D02-CD6A-4325-9446-286E5285B060}">
      <dgm:prSet/>
      <dgm:spPr/>
      <dgm:t>
        <a:bodyPr/>
        <a:lstStyle/>
        <a:p>
          <a:endParaRPr lang="en-US"/>
        </a:p>
      </dgm:t>
    </dgm:pt>
    <dgm:pt modelId="{5106E9CE-CD4B-4F38-BA39-4CC22EB98EAB}" type="sibTrans" cxnId="{759B6D02-CD6A-4325-9446-286E5285B06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F076142-190C-43FA-9F9C-1DFC9FD9E663}">
      <dgm:prSet phldrT="[Text]"/>
      <dgm:spPr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994EBBB-CB4E-4F76-AC1E-D5FA6DB70C21}" type="parTrans" cxnId="{9D48C987-EC1B-4986-80A8-06634BD4BD61}">
      <dgm:prSet/>
      <dgm:spPr/>
      <dgm:t>
        <a:bodyPr/>
        <a:lstStyle/>
        <a:p>
          <a:endParaRPr lang="en-US"/>
        </a:p>
      </dgm:t>
    </dgm:pt>
    <dgm:pt modelId="{C4C4F648-019F-4370-BEC3-35E6EFC115AC}" type="sibTrans" cxnId="{9D48C987-EC1B-4986-80A8-06634BD4BD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00FF0F84-6121-4BF8-8807-20288999539A}">
      <dgm:prSet phldrT="[Text]"/>
      <dgm:spPr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DEB9D73-A832-4CF0-84C2-602C02981AB6}" type="parTrans" cxnId="{BF829F43-6373-4C1D-84D1-7858E71DF781}">
      <dgm:prSet/>
      <dgm:spPr/>
      <dgm:t>
        <a:bodyPr/>
        <a:lstStyle/>
        <a:p>
          <a:endParaRPr lang="en-US"/>
        </a:p>
      </dgm:t>
    </dgm:pt>
    <dgm:pt modelId="{75BD11C2-7739-4722-909B-04403777F832}" type="sibTrans" cxnId="{BF829F43-6373-4C1D-84D1-7858E71DF78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7D54B50-55CD-499E-B81E-48F676A86831}">
      <dgm:prSet phldrT="[Text]"/>
      <dgm:spPr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C284272-8EC6-4E18-A17D-EABE988113E3}" type="parTrans" cxnId="{5E6D6A2C-F342-40EB-BB68-80F3D4D14ED4}">
      <dgm:prSet/>
      <dgm:spPr/>
      <dgm:t>
        <a:bodyPr/>
        <a:lstStyle/>
        <a:p>
          <a:endParaRPr lang="en-US"/>
        </a:p>
      </dgm:t>
    </dgm:pt>
    <dgm:pt modelId="{6F9E11CF-3CD6-4771-98A5-E50D4F9DD946}" type="sibTrans" cxnId="{5E6D6A2C-F342-40EB-BB68-80F3D4D14ED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C6117268-AA34-4A9B-BB1D-8C4AE6CE74B6}">
      <dgm:prSet phldrT="[Text]"/>
      <dgm:spPr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B2238AEB-D16C-4223-AFB9-6D64EC59E608}" type="parTrans" cxnId="{1D491677-DDFC-41CB-859B-6C0BBA2FE69D}">
      <dgm:prSet/>
      <dgm:spPr/>
      <dgm:t>
        <a:bodyPr/>
        <a:lstStyle/>
        <a:p>
          <a:endParaRPr lang="en-US"/>
        </a:p>
      </dgm:t>
    </dgm:pt>
    <dgm:pt modelId="{1AED657A-09A4-46E2-99AB-34D5A44ACEF8}" type="sibTrans" cxnId="{1D491677-DDFC-41CB-859B-6C0BBA2FE6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ACB506D-120A-4E01-B3B2-7F8CBDFC0EAC}">
      <dgm:prSet phldrT="[Text]"/>
      <dgm:spPr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03D9282-510F-4BA3-9086-5DCDC39AAD5A}" type="parTrans" cxnId="{C963CC0C-23DF-4B6C-BDFA-B8319A17752A}">
      <dgm:prSet/>
      <dgm:spPr/>
      <dgm:t>
        <a:bodyPr/>
        <a:lstStyle/>
        <a:p>
          <a:endParaRPr lang="en-US"/>
        </a:p>
      </dgm:t>
    </dgm:pt>
    <dgm:pt modelId="{AD8C0AD9-F4B9-4BB2-BBFF-1A1D092ED2FD}" type="sibTrans" cxnId="{C963CC0C-23DF-4B6C-BDFA-B8319A17752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D4DB138-597F-4647-A128-6FA8227EC55F}">
      <dgm:prSet phldrT="[Text]"/>
      <dgm:spPr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06C469C-2285-4526-8BB7-5B4FD19CFCA8}" type="parTrans" cxnId="{AD191D4D-0C2B-43D6-8003-60BE90A63059}">
      <dgm:prSet/>
      <dgm:spPr/>
      <dgm:t>
        <a:bodyPr/>
        <a:lstStyle/>
        <a:p>
          <a:endParaRPr lang="en-US"/>
        </a:p>
      </dgm:t>
    </dgm:pt>
    <dgm:pt modelId="{EFB2DE1B-9874-4D2F-9F75-9E98205C1AB4}" type="sibTrans" cxnId="{AD191D4D-0C2B-43D6-8003-60BE90A6305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C2D20D5-EEF9-415E-BF54-514611D5C19B}">
      <dgm:prSet phldrT="[Text]"/>
      <dgm:spPr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C7F9674-94BB-49EA-9C9B-A635A186FB46}" type="parTrans" cxnId="{0045C5FA-A0A3-4405-B828-95004680E923}">
      <dgm:prSet/>
      <dgm:spPr/>
      <dgm:t>
        <a:bodyPr/>
        <a:lstStyle/>
        <a:p>
          <a:endParaRPr lang="en-US"/>
        </a:p>
      </dgm:t>
    </dgm:pt>
    <dgm:pt modelId="{AB5B281D-8B77-436D-ADF4-5F59E95A70E1}" type="sibTrans" cxnId="{0045C5FA-A0A3-4405-B828-95004680E923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4585E0A-1597-4313-B910-68E631CD806D}">
      <dgm:prSet phldrT="[Text]"/>
      <dgm:spPr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0EE21B0C-0A02-4308-B1E8-C8BD155A4190}" type="parTrans" cxnId="{C5FFF04D-18A3-4A33-A142-BDCBAE8A744A}">
      <dgm:prSet/>
      <dgm:spPr/>
      <dgm:t>
        <a:bodyPr/>
        <a:lstStyle/>
        <a:p>
          <a:endParaRPr lang="en-US"/>
        </a:p>
      </dgm:t>
    </dgm:pt>
    <dgm:pt modelId="{6F3175AA-5571-4970-B934-3ADBB54A3C74}" type="sibTrans" cxnId="{C5FFF04D-18A3-4A33-A142-BDCBAE8A744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312A3B3A-52F2-427D-9A43-20F6C5EB9741}">
      <dgm:prSet phldrT="[Text]"/>
      <dgm:spPr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DA59B36-A6F9-4F9D-BA6E-042CF5C0E09A}" type="parTrans" cxnId="{00275E96-52BB-4CAD-9C3D-FBED57C5CB7A}">
      <dgm:prSet/>
      <dgm:spPr/>
      <dgm:t>
        <a:bodyPr/>
        <a:lstStyle/>
        <a:p>
          <a:endParaRPr lang="en-US"/>
        </a:p>
      </dgm:t>
    </dgm:pt>
    <dgm:pt modelId="{110BA9D4-6872-4D7D-995F-AD069B1912E6}" type="sibTrans" cxnId="{00275E96-52BB-4CAD-9C3D-FBED57C5CB7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2E06535-D5AE-4763-A043-7F9786660F3E}">
      <dgm:prSet phldrT="[Text]"/>
      <dgm:spPr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D680CA0-9783-4058-8049-47107E662A7E}" type="parTrans" cxnId="{55806C90-A8DE-44A1-B88C-79086589C222}">
      <dgm:prSet/>
      <dgm:spPr/>
      <dgm:t>
        <a:bodyPr/>
        <a:lstStyle/>
        <a:p>
          <a:endParaRPr lang="en-US"/>
        </a:p>
      </dgm:t>
    </dgm:pt>
    <dgm:pt modelId="{8D3CF0AE-6559-40C1-8C01-397C66A18C70}" type="sibTrans" cxnId="{55806C90-A8DE-44A1-B88C-79086589C22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BEF20EE-0352-42BD-A15A-C45754388133}">
      <dgm:prSet phldrT="[Text]"/>
      <dgm:spPr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4805427-0DEF-42F8-B5CD-38933C63C27A}" type="parTrans" cxnId="{D20F8897-1C56-4F46-83D1-0BAF6CF6AB74}">
      <dgm:prSet/>
      <dgm:spPr/>
      <dgm:t>
        <a:bodyPr/>
        <a:lstStyle/>
        <a:p>
          <a:endParaRPr lang="en-US"/>
        </a:p>
      </dgm:t>
    </dgm:pt>
    <dgm:pt modelId="{4819BC27-F53A-4BB6-A22A-186B445DB90B}" type="sibTrans" cxnId="{D20F8897-1C56-4F46-83D1-0BAF6CF6AB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04DE96FE-1DF3-47BB-B15D-133BE6E543C2}">
      <dgm:prSet phldrT="[Text]"/>
      <dgm:spPr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C8C7A7DE-DCBB-462F-B7C8-ABFBD2AEBC7C}" type="parTrans" cxnId="{B57F2783-A58E-4345-A860-2168BC08FD0D}">
      <dgm:prSet/>
      <dgm:spPr/>
      <dgm:t>
        <a:bodyPr/>
        <a:lstStyle/>
        <a:p>
          <a:endParaRPr lang="en-US"/>
        </a:p>
      </dgm:t>
    </dgm:pt>
    <dgm:pt modelId="{987C2469-F192-4188-963C-CBCD84F741A0}" type="sibTrans" cxnId="{B57F2783-A58E-4345-A860-2168BC08FD0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DFFB9E0-7814-4257-A8D2-40B1E586B9A5}">
      <dgm:prSet phldrT="[Text]"/>
      <dgm:spPr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08F80BC-63D3-4841-8C60-6EDF06DC0F71}" type="parTrans" cxnId="{E71BBEEE-2828-4D52-913C-06381B217DBB}">
      <dgm:prSet/>
      <dgm:spPr/>
      <dgm:t>
        <a:bodyPr/>
        <a:lstStyle/>
        <a:p>
          <a:endParaRPr lang="en-US"/>
        </a:p>
      </dgm:t>
    </dgm:pt>
    <dgm:pt modelId="{322BBF8C-951E-4F79-8D7F-7CE565D43C58}" type="sibTrans" cxnId="{E71BBEEE-2828-4D52-913C-06381B217DBB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3AC7B6E6-FE68-4D54-95C9-5885F9E53CF4}">
      <dgm:prSet phldrT="[Text]"/>
      <dgm:spPr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403FCBC-3F16-493D-A6B4-8A5DDFA35301}" type="parTrans" cxnId="{8B81D501-71A0-49A7-BA2B-32D63AA10B51}">
      <dgm:prSet/>
      <dgm:spPr/>
      <dgm:t>
        <a:bodyPr/>
        <a:lstStyle/>
        <a:p>
          <a:endParaRPr lang="en-US"/>
        </a:p>
      </dgm:t>
    </dgm:pt>
    <dgm:pt modelId="{820C54E4-9E93-4BBB-828B-C55E494C12ED}" type="sibTrans" cxnId="{8B81D501-71A0-49A7-BA2B-32D63AA10B5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71DEC36F-61DF-41A3-A420-F43F3D322EB0}">
      <dgm:prSet phldrT="[Text]"/>
      <dgm:spPr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C515E76-8584-4CD6-AED0-5952789EB1CD}" type="parTrans" cxnId="{40C9A34C-BD07-40B8-B1D5-122B1CC94DC9}">
      <dgm:prSet/>
      <dgm:spPr/>
      <dgm:t>
        <a:bodyPr/>
        <a:lstStyle/>
        <a:p>
          <a:endParaRPr lang="en-US"/>
        </a:p>
      </dgm:t>
    </dgm:pt>
    <dgm:pt modelId="{B15E14E4-33BA-41B9-8BE5-A3542AC57591}" type="sibTrans" cxnId="{40C9A34C-BD07-40B8-B1D5-122B1CC94DC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7E3DC9D-EBD4-4C82-9B33-19AA71F72D10}">
      <dgm:prSet phldrT="[Text]"/>
      <dgm:spPr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A4961E8-9F35-492C-A3DF-7E7A07BDF7EC}" type="parTrans" cxnId="{D8B89BBE-710A-4D35-B70F-F4FD4F308CFF}">
      <dgm:prSet/>
      <dgm:spPr/>
      <dgm:t>
        <a:bodyPr/>
        <a:lstStyle/>
        <a:p>
          <a:endParaRPr lang="en-US"/>
        </a:p>
      </dgm:t>
    </dgm:pt>
    <dgm:pt modelId="{1C95C6A3-00BD-4B0E-BC7E-985515D85D89}" type="sibTrans" cxnId="{D8B89BBE-710A-4D35-B70F-F4FD4F308CFF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2408A7E9-B9F2-4459-A454-16C3FDB6ACF5}">
      <dgm:prSet phldrT="[Text]"/>
      <dgm:spPr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B97EE928-3EA3-4D8F-9C80-0B4FA44F4CDD}" type="parTrans" cxnId="{5AC5644D-5635-4AB7-B544-48D01830949D}">
      <dgm:prSet/>
      <dgm:spPr/>
      <dgm:t>
        <a:bodyPr/>
        <a:lstStyle/>
        <a:p>
          <a:endParaRPr lang="en-US"/>
        </a:p>
      </dgm:t>
    </dgm:pt>
    <dgm:pt modelId="{09AF3D3D-BB82-41C5-8EBB-BD19C19B336D}" type="sibTrans" cxnId="{5AC5644D-5635-4AB7-B544-48D0183094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51A9669-CB79-4EC4-AE71-8823D590F60F}">
      <dgm:prSet phldrT="[Text]"/>
      <dgm:spPr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DF13988-949F-4B3A-BA74-6C3C29689E55}" type="parTrans" cxnId="{88DD9D10-4D17-4492-AD06-3980146452E2}">
      <dgm:prSet/>
      <dgm:spPr/>
      <dgm:t>
        <a:bodyPr/>
        <a:lstStyle/>
        <a:p>
          <a:endParaRPr lang="en-US"/>
        </a:p>
      </dgm:t>
    </dgm:pt>
    <dgm:pt modelId="{E33C4ED6-17FC-441D-A9FA-6752EAE6D74A}" type="sibTrans" cxnId="{88DD9D10-4D17-4492-AD06-3980146452E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FC17217-A95B-4897-880D-FBBE9C3D1E3C}">
      <dgm:prSet phldrT="[Text]"/>
      <dgm:spPr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C49096C-CA9F-4EB1-88EF-D9A1013A4FB9}" type="parTrans" cxnId="{7207A991-ECF7-4C7A-9287-832F7554DD74}">
      <dgm:prSet/>
      <dgm:spPr/>
      <dgm:t>
        <a:bodyPr/>
        <a:lstStyle/>
        <a:p>
          <a:endParaRPr lang="en-US"/>
        </a:p>
      </dgm:t>
    </dgm:pt>
    <dgm:pt modelId="{3FF03EBD-7009-4D58-B92E-220405D8D0E7}" type="sibTrans" cxnId="{7207A991-ECF7-4C7A-9287-832F7554DD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4CC8E6F-D1C8-4E1C-A48A-111711A27A97}">
      <dgm:prSet phldrT="[Text]"/>
      <dgm:spPr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3142ACD-F501-404E-98D1-7099A7AADFAA}" type="parTrans" cxnId="{2BF38B7C-AEAC-402F-A45B-9E9850DF7721}">
      <dgm:prSet/>
      <dgm:spPr/>
      <dgm:t>
        <a:bodyPr/>
        <a:lstStyle/>
        <a:p>
          <a:endParaRPr lang="en-US"/>
        </a:p>
      </dgm:t>
    </dgm:pt>
    <dgm:pt modelId="{6DB7B034-026C-4CA5-96B5-D3EB729ED15B}" type="sibTrans" cxnId="{2BF38B7C-AEAC-402F-A45B-9E9850DF772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>
            <a:ln>
              <a:noFill/>
            </a:ln>
          </a:endParaRPr>
        </a:p>
      </dgm:t>
    </dgm:pt>
    <dgm:pt modelId="{B3BD4DBE-26D8-4AE6-9BC9-EE8B88A8BB2B}">
      <dgm:prSet phldrT="[Text]"/>
      <dgm:spPr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21A8A8A-4033-47F7-AA56-E6EFC47B2DD4}" type="parTrans" cxnId="{C61EBE06-574E-4684-BA37-C1A3E09A2342}">
      <dgm:prSet/>
      <dgm:spPr/>
      <dgm:t>
        <a:bodyPr/>
        <a:lstStyle/>
        <a:p>
          <a:endParaRPr lang="en-US"/>
        </a:p>
      </dgm:t>
    </dgm:pt>
    <dgm:pt modelId="{91F6B019-12E7-4390-9C19-93F47864F2B0}" type="sibTrans" cxnId="{C61EBE06-574E-4684-BA37-C1A3E09A234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5CFB0A4-B87C-4694-84E5-7A46464CF448}">
      <dgm:prSet phldrT="[Text]"/>
      <dgm:spPr>
        <a:noFill/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E22CE7A-C389-4B7C-8863-C16548324065}" type="sibTrans" cxnId="{F5F5DE04-1BD3-403D-ADC6-AE3F936CA31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CAAA6CC-F5AA-43AE-85F4-ADC343114291}" type="parTrans" cxnId="{F5F5DE04-1BD3-403D-ADC6-AE3F936CA317}">
      <dgm:prSet/>
      <dgm:spPr/>
      <dgm:t>
        <a:bodyPr/>
        <a:lstStyle/>
        <a:p>
          <a:endParaRPr lang="en-US"/>
        </a:p>
      </dgm:t>
    </dgm:pt>
    <dgm:pt modelId="{F5CFAFF9-0689-404D-8161-3C8455A6F80D}">
      <dgm:prSet phldrT="[Text]"/>
      <dgm:spPr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35EDF48-69B3-4A8B-BD2A-CF1CED9BF22E}" type="sibTrans" cxnId="{BEA1C7FB-1137-4133-9676-B7E899D53CF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8533F8A-90B8-4A54-81EA-57168CBC3012}" type="parTrans" cxnId="{BEA1C7FB-1137-4133-9676-B7E899D53CF2}">
      <dgm:prSet/>
      <dgm:spPr/>
      <dgm:t>
        <a:bodyPr/>
        <a:lstStyle/>
        <a:p>
          <a:endParaRPr lang="en-US"/>
        </a:p>
      </dgm:t>
    </dgm:pt>
    <dgm:pt modelId="{9A516290-71B7-495D-A58D-5B8A7F49F509}">
      <dgm:prSet phldrT="[Text]"/>
      <dgm:spPr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A16FBE8-E20E-45DC-8E5D-7C37BE5B34B3}" type="parTrans" cxnId="{6CD935DE-7F21-4C25-9B99-53432BC8E475}">
      <dgm:prSet/>
      <dgm:spPr/>
      <dgm:t>
        <a:bodyPr/>
        <a:lstStyle/>
        <a:p>
          <a:endParaRPr lang="en-US"/>
        </a:p>
      </dgm:t>
    </dgm:pt>
    <dgm:pt modelId="{DF7487ED-5522-4F05-94EA-6797A32C3D2D}" type="sibTrans" cxnId="{6CD935DE-7F21-4C25-9B99-53432BC8E475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5457513-55E1-4C34-A1E6-97B0446F5136}">
      <dgm:prSet phldrT="[Text]"/>
      <dgm:spPr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9D4067C0-8BE7-40EF-92FA-FCBAC201DF30}" type="parTrans" cxnId="{E04BF6C8-1DA7-4011-A355-23DEDECAA391}">
      <dgm:prSet/>
      <dgm:spPr/>
      <dgm:t>
        <a:bodyPr/>
        <a:lstStyle/>
        <a:p>
          <a:endParaRPr lang="en-US"/>
        </a:p>
      </dgm:t>
    </dgm:pt>
    <dgm:pt modelId="{9F3592EC-D5AB-4941-A17A-330E082BE028}" type="sibTrans" cxnId="{E04BF6C8-1DA7-4011-A355-23DEDECAA39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BD158A2-C2FD-4FD4-9ECB-2C6731BA4A37}">
      <dgm:prSet phldrT="[Text]"/>
      <dgm:spPr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EE8996FF-8024-499D-870B-0690F917BCE5}" type="parTrans" cxnId="{1050DEC9-D25C-470D-B173-FB9C388A680E}">
      <dgm:prSet/>
      <dgm:spPr/>
      <dgm:t>
        <a:bodyPr/>
        <a:lstStyle/>
        <a:p>
          <a:endParaRPr lang="en-US"/>
        </a:p>
      </dgm:t>
    </dgm:pt>
    <dgm:pt modelId="{F37A4C02-6BA1-46F6-8071-99985E2B3AD1}" type="sibTrans" cxnId="{1050DEC9-D25C-470D-B173-FB9C388A680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A3B09D-B6C6-446A-82D6-54CF062DB331}">
      <dgm:prSet phldrT="[Text]"/>
      <dgm:spPr>
        <a:blipFill rotWithShape="0">
          <a:blip xmlns:r="http://schemas.openxmlformats.org/officeDocument/2006/relationships"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76E3509-ED0D-43E0-94BF-F6DBF7F1E64E}" type="parTrans" cxnId="{DDEDCC35-084F-4355-9C39-5A2C1E244391}">
      <dgm:prSet/>
      <dgm:spPr/>
      <dgm:t>
        <a:bodyPr/>
        <a:lstStyle/>
        <a:p>
          <a:endParaRPr lang="en-US"/>
        </a:p>
      </dgm:t>
    </dgm:pt>
    <dgm:pt modelId="{5CA44301-1BEE-47D9-9B8E-279A0933AD36}" type="sibTrans" cxnId="{DDEDCC35-084F-4355-9C39-5A2C1E24439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6447456-97EF-44C7-B8C0-40C23CC04136}" type="pres">
      <dgm:prSet presAssocID="{4CC74C95-C574-4A80-82D5-76DA056B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0E6E8-FA9A-4B44-BCE7-C6DF7E7738A5}" type="pres">
      <dgm:prSet presAssocID="{A5CFB0A4-B87C-4694-84E5-7A46464CF448}" presName="node" presStyleLbl="node1" presStyleIdx="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167DE0-A279-4110-9FFA-0E8231033E5C}" type="pres">
      <dgm:prSet presAssocID="{A5CFB0A4-B87C-4694-84E5-7A46464CF448}" presName="spNode" presStyleCnt="0"/>
      <dgm:spPr/>
    </dgm:pt>
    <dgm:pt modelId="{E3C0695B-A426-4044-AE14-8071401B7E53}" type="pres">
      <dgm:prSet presAssocID="{FE22CE7A-C389-4B7C-8863-C16548324065}" presName="sibTrans" presStyleLbl="sibTrans1D1" presStyleIdx="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B4C93D-9536-43AB-8F55-BBFD93F3394B}" type="pres">
      <dgm:prSet presAssocID="{817878DB-5A88-4543-9C10-A3B09F021237}" presName="node" presStyleLbl="node1" presStyleIdx="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B38B44-9C14-438F-9F47-993846843AB3}" type="pres">
      <dgm:prSet presAssocID="{817878DB-5A88-4543-9C10-A3B09F021237}" presName="spNode" presStyleCnt="0"/>
      <dgm:spPr/>
    </dgm:pt>
    <dgm:pt modelId="{75436F29-2601-455F-A472-190FDE6A56F7}" type="pres">
      <dgm:prSet presAssocID="{88A9FA2E-3D0C-455E-BB2A-0778C4481D84}" presName="sibTrans" presStyleLbl="sibTrans1D1" presStyleIdx="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66F067-6BB5-4E37-8537-9320203BDAB7}" type="pres">
      <dgm:prSet presAssocID="{F5CFAFF9-0689-404D-8161-3C8455A6F80D}" presName="node" presStyleLbl="node1" presStyleIdx="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8E464-73F6-4AFC-8E13-73C4FBAF32BF}" type="pres">
      <dgm:prSet presAssocID="{F5CFAFF9-0689-404D-8161-3C8455A6F80D}" presName="spNode" presStyleCnt="0"/>
      <dgm:spPr/>
    </dgm:pt>
    <dgm:pt modelId="{946C530E-E71D-47DA-9089-1B924649906E}" type="pres">
      <dgm:prSet presAssocID="{A35EDF48-69B3-4A8B-BD2A-CF1CED9BF22E}" presName="sibTrans" presStyleLbl="sibTrans1D1" presStyleIdx="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EF6F60-91D8-4345-B296-69C57BF0907E}" type="pres">
      <dgm:prSet presAssocID="{BDE45669-810C-4E4D-89B0-6D9590A6A4D1}" presName="node" presStyleLbl="node1" presStyleIdx="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5D435A-AE2B-4143-AF7C-821D9569BED6}" type="pres">
      <dgm:prSet presAssocID="{BDE45669-810C-4E4D-89B0-6D9590A6A4D1}" presName="spNode" presStyleCnt="0"/>
      <dgm:spPr/>
    </dgm:pt>
    <dgm:pt modelId="{2BCA2D94-CA25-436C-BF99-D6AB17D3ACE6}" type="pres">
      <dgm:prSet presAssocID="{F4AECAE5-275A-43EF-A03B-D60A238C3723}" presName="sibTrans" presStyleLbl="sibTrans1D1" presStyleIdx="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58DE75-7E09-4F50-A31E-EE75418C7936}" type="pres">
      <dgm:prSet presAssocID="{ACB3BD53-C16F-46B5-8943-7847FB8BC583}" presName="node" presStyleLbl="node1" presStyleIdx="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FD34EE0-5296-4D10-A235-379615DE2C63}" type="pres">
      <dgm:prSet presAssocID="{ACB3BD53-C16F-46B5-8943-7847FB8BC583}" presName="spNode" presStyleCnt="0"/>
      <dgm:spPr/>
    </dgm:pt>
    <dgm:pt modelId="{929D411E-79B8-4CA7-8604-4F6A9A0511EB}" type="pres">
      <dgm:prSet presAssocID="{C4E9C91D-BFB8-48CD-BF0F-A6E050EA6A43}" presName="sibTrans" presStyleLbl="sibTrans1D1" presStyleIdx="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C085B6-C98A-4A3E-BE4D-F8380033463A}" type="pres">
      <dgm:prSet presAssocID="{A2F2D5FE-1774-42B9-8015-5ED7F3786DDA}" presName="node" presStyleLbl="node1" presStyleIdx="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4E27F-EE6F-43BE-B69F-3D8D6C930E2D}" type="pres">
      <dgm:prSet presAssocID="{A2F2D5FE-1774-42B9-8015-5ED7F3786DDA}" presName="spNode" presStyleCnt="0"/>
      <dgm:spPr/>
    </dgm:pt>
    <dgm:pt modelId="{F4D92EAA-E19E-45BE-9666-CC4BDDAF0D3D}" type="pres">
      <dgm:prSet presAssocID="{E197BE3D-980D-453F-B492-E6AE09411B3C}" presName="sibTrans" presStyleLbl="sibTrans1D1" presStyleIdx="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AD313F-C20C-4464-80B0-4EA653040AE3}" type="pres">
      <dgm:prSet presAssocID="{8D0DE25B-5FB7-4E68-BB37-E6AC78A70378}" presName="node" presStyleLbl="node1" presStyleIdx="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3A05D9-ABA4-44EE-AFD8-47FE31808B89}" type="pres">
      <dgm:prSet presAssocID="{8D0DE25B-5FB7-4E68-BB37-E6AC78A70378}" presName="spNode" presStyleCnt="0"/>
      <dgm:spPr/>
    </dgm:pt>
    <dgm:pt modelId="{475B075E-F5DE-4049-9FE3-DA6834EB6959}" type="pres">
      <dgm:prSet presAssocID="{727B1F37-2D61-483A-843F-3CC049E239F2}" presName="sibTrans" presStyleLbl="sibTrans1D1" presStyleIdx="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804ABC-2AD0-4BBE-B816-95535F1B7910}" type="pres">
      <dgm:prSet presAssocID="{410F6A65-1010-4A85-85F1-985AAF0E4753}" presName="node" presStyleLbl="node1" presStyleIdx="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48DED9-A07A-41A9-9C63-7A774EEFEC48}" type="pres">
      <dgm:prSet presAssocID="{410F6A65-1010-4A85-85F1-985AAF0E4753}" presName="spNode" presStyleCnt="0"/>
      <dgm:spPr/>
    </dgm:pt>
    <dgm:pt modelId="{8C0D0BB4-E35C-4D5E-85F1-B541467FAD8A}" type="pres">
      <dgm:prSet presAssocID="{CEE841C5-EFC3-4B4D-BAA7-2328552C3025}" presName="sibTrans" presStyleLbl="sibTrans1D1" presStyleIdx="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CDBC7F-65FA-4F44-9614-B152737B9B62}" type="pres">
      <dgm:prSet presAssocID="{165E75FB-DFAA-4489-881E-B7C9EB8B3B00}" presName="node" presStyleLbl="node1" presStyleIdx="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40ABF6-6FDB-41E9-A22E-B3809181FF01}" type="pres">
      <dgm:prSet presAssocID="{165E75FB-DFAA-4489-881E-B7C9EB8B3B00}" presName="spNode" presStyleCnt="0"/>
      <dgm:spPr/>
    </dgm:pt>
    <dgm:pt modelId="{9BA14977-EF86-4A0C-8BDF-AC120985F1AE}" type="pres">
      <dgm:prSet presAssocID="{29B3B293-0328-44F9-9DC4-11C1DE2C5AD5}" presName="sibTrans" presStyleLbl="sibTrans1D1" presStyleIdx="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B0FBBE-A921-4E26-B5CB-343024DC1CB0}" type="pres">
      <dgm:prSet presAssocID="{F9609263-7203-4129-B25B-7CEF36CB4ABC}" presName="node" presStyleLbl="node1" presStyleIdx="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F77CA8-AA4B-4DC6-BBFB-0E46D232B521}" type="pres">
      <dgm:prSet presAssocID="{F9609263-7203-4129-B25B-7CEF36CB4ABC}" presName="spNode" presStyleCnt="0"/>
      <dgm:spPr/>
    </dgm:pt>
    <dgm:pt modelId="{27554E57-49A1-4CA5-AD84-A1E21BD14B38}" type="pres">
      <dgm:prSet presAssocID="{B918210E-6348-4CD4-B73E-496B5C35EB3E}" presName="sibTrans" presStyleLbl="sibTrans1D1" presStyleIdx="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416255-397E-437C-B7D3-B18266FAD98B}" type="pres">
      <dgm:prSet presAssocID="{E5705AE1-F234-4913-B0FF-97AB2BE6EE6A}" presName="node" presStyleLbl="node1" presStyleIdx="1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623E8-6106-4059-AD88-72A8E00C9042}" type="pres">
      <dgm:prSet presAssocID="{E5705AE1-F234-4913-B0FF-97AB2BE6EE6A}" presName="spNode" presStyleCnt="0"/>
      <dgm:spPr/>
    </dgm:pt>
    <dgm:pt modelId="{8C1DFA84-853D-434D-8854-0833AA2FBAB8}" type="pres">
      <dgm:prSet presAssocID="{E7BD03AD-D8FC-4C71-8D9A-628DFD0B402F}" presName="sibTrans" presStyleLbl="sibTrans1D1" presStyleIdx="1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2F3097-E672-4A7A-AEE6-4C97D13158E3}" type="pres">
      <dgm:prSet presAssocID="{17A3B09D-B6C6-446A-82D6-54CF062DB331}" presName="node" presStyleLbl="node1" presStyleIdx="1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1F8C58B-107D-4EEB-B837-F7566F81E1E2}" type="pres">
      <dgm:prSet presAssocID="{17A3B09D-B6C6-446A-82D6-54CF062DB331}" presName="spNode" presStyleCnt="0"/>
      <dgm:spPr/>
    </dgm:pt>
    <dgm:pt modelId="{A391A79E-92BA-4D0D-93D6-3451C2322612}" type="pres">
      <dgm:prSet presAssocID="{5CA44301-1BEE-47D9-9B8E-279A0933AD36}" presName="sibTrans" presStyleLbl="sibTrans1D1" presStyleIdx="1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D761E-E49E-439A-9A2A-0ED96E72ABD9}" type="pres">
      <dgm:prSet presAssocID="{DEF8A807-429A-4FF5-8177-38A39A580133}" presName="node" presStyleLbl="node1" presStyleIdx="1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DF5F01-7682-472F-85AF-203FDE381A04}" type="pres">
      <dgm:prSet presAssocID="{DEF8A807-429A-4FF5-8177-38A39A580133}" presName="spNode" presStyleCnt="0"/>
      <dgm:spPr/>
    </dgm:pt>
    <dgm:pt modelId="{B4C7B276-46D0-414E-80AB-1237D70392E4}" type="pres">
      <dgm:prSet presAssocID="{5106E9CE-CD4B-4F38-BA39-4CC22EB98EAB}" presName="sibTrans" presStyleLbl="sibTrans1D1" presStyleIdx="1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D5CB4C-A613-4654-8771-450F0CFCA55D}" type="pres">
      <dgm:prSet presAssocID="{BF076142-190C-43FA-9F9C-1DFC9FD9E663}" presName="node" presStyleLbl="node1" presStyleIdx="1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40D191-706C-40E8-9559-4023FD8E346E}" type="pres">
      <dgm:prSet presAssocID="{BF076142-190C-43FA-9F9C-1DFC9FD9E663}" presName="spNode" presStyleCnt="0"/>
      <dgm:spPr/>
    </dgm:pt>
    <dgm:pt modelId="{96C08B4E-88E8-44AE-8876-129F989D5105}" type="pres">
      <dgm:prSet presAssocID="{C4C4F648-019F-4370-BEC3-35E6EFC115AC}" presName="sibTrans" presStyleLbl="sibTrans1D1" presStyleIdx="1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C4C7E0-FBC7-4931-B9A7-9CEC294B838D}" type="pres">
      <dgm:prSet presAssocID="{00FF0F84-6121-4BF8-8807-20288999539A}" presName="node" presStyleLbl="node1" presStyleIdx="1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E8C8BC-2E6F-4327-9294-FB6781B15428}" type="pres">
      <dgm:prSet presAssocID="{00FF0F84-6121-4BF8-8807-20288999539A}" presName="spNode" presStyleCnt="0"/>
      <dgm:spPr/>
    </dgm:pt>
    <dgm:pt modelId="{5E9B62FB-4BCA-4008-A6CC-2C748726148B}" type="pres">
      <dgm:prSet presAssocID="{75BD11C2-7739-4722-909B-04403777F832}" presName="sibTrans" presStyleLbl="sibTrans1D1" presStyleIdx="1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40AB61-7D5C-4909-BE80-B95703882AB4}" type="pres">
      <dgm:prSet presAssocID="{57D54B50-55CD-499E-B81E-48F676A86831}" presName="node" presStyleLbl="node1" presStyleIdx="1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757CCB-D575-4FCF-9322-6F39162438E0}" type="pres">
      <dgm:prSet presAssocID="{57D54B50-55CD-499E-B81E-48F676A86831}" presName="spNode" presStyleCnt="0"/>
      <dgm:spPr/>
    </dgm:pt>
    <dgm:pt modelId="{0FAE7F47-50F9-4D36-88CF-73DE4A670A04}" type="pres">
      <dgm:prSet presAssocID="{6F9E11CF-3CD6-4771-98A5-E50D4F9DD946}" presName="sibTrans" presStyleLbl="sibTrans1D1" presStyleIdx="1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1D5E55-F44D-4125-B17A-907580F98840}" type="pres">
      <dgm:prSet presAssocID="{C6117268-AA34-4A9B-BB1D-8C4AE6CE74B6}" presName="node" presStyleLbl="node1" presStyleIdx="1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DE105-68D6-4FB9-A0B7-AC5E21B1FE9F}" type="pres">
      <dgm:prSet presAssocID="{C6117268-AA34-4A9B-BB1D-8C4AE6CE74B6}" presName="spNode" presStyleCnt="0"/>
      <dgm:spPr/>
    </dgm:pt>
    <dgm:pt modelId="{DF5BB38F-4915-4A11-8ACB-A655460D1B91}" type="pres">
      <dgm:prSet presAssocID="{1AED657A-09A4-46E2-99AB-34D5A44ACEF8}" presName="sibTrans" presStyleLbl="sibTrans1D1" presStyleIdx="1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AA7A80-C762-47F0-BC05-345D0B359063}" type="pres">
      <dgm:prSet presAssocID="{9A516290-71B7-495D-A58D-5B8A7F49F509}" presName="node" presStyleLbl="node1" presStyleIdx="1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8FEF709-04FB-4555-83D4-8ECF593A005F}" type="pres">
      <dgm:prSet presAssocID="{9A516290-71B7-495D-A58D-5B8A7F49F509}" presName="spNode" presStyleCnt="0"/>
      <dgm:spPr/>
    </dgm:pt>
    <dgm:pt modelId="{50A32A28-DD9D-4F58-80EB-F5F390E8E62B}" type="pres">
      <dgm:prSet presAssocID="{DF7487ED-5522-4F05-94EA-6797A32C3D2D}" presName="sibTrans" presStyleLbl="sibTrans1D1" presStyleIdx="1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0FAAFE-CDC0-42D8-AFD0-606FA2670B00}" type="pres">
      <dgm:prSet presAssocID="{3BD158A2-C2FD-4FD4-9ECB-2C6731BA4A37}" presName="node" presStyleLbl="node1" presStyleIdx="1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E1E0815-2DAA-4EA7-A88A-FE3447811464}" type="pres">
      <dgm:prSet presAssocID="{3BD158A2-C2FD-4FD4-9ECB-2C6731BA4A37}" presName="spNode" presStyleCnt="0"/>
      <dgm:spPr/>
    </dgm:pt>
    <dgm:pt modelId="{08C4D7FA-4E98-4534-8255-77DCF855EA5A}" type="pres">
      <dgm:prSet presAssocID="{F37A4C02-6BA1-46F6-8071-99985E2B3AD1}" presName="sibTrans" presStyleLbl="sibTrans1D1" presStyleIdx="1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01FF2-0424-4FF4-8D94-F4C8265F61ED}" type="pres">
      <dgm:prSet presAssocID="{AACB506D-120A-4E01-B3B2-7F8CBDFC0EAC}" presName="node" presStyleLbl="node1" presStyleIdx="1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86C46C-7D78-42F5-AF3F-BF9772F0CC0A}" type="pres">
      <dgm:prSet presAssocID="{AACB506D-120A-4E01-B3B2-7F8CBDFC0EAC}" presName="spNode" presStyleCnt="0"/>
      <dgm:spPr/>
    </dgm:pt>
    <dgm:pt modelId="{1451CB43-B41A-45CF-B8EF-A745EC3748CC}" type="pres">
      <dgm:prSet presAssocID="{AD8C0AD9-F4B9-4BB2-BBFF-1A1D092ED2FD}" presName="sibTrans" presStyleLbl="sibTrans1D1" presStyleIdx="1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BF6E3E-C532-4C63-B2AD-CB71E9D0F83F}" type="pres">
      <dgm:prSet presAssocID="{5D4DB138-597F-4647-A128-6FA8227EC55F}" presName="node" presStyleLbl="node1" presStyleIdx="2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F6AA2F-CC81-4DBC-A917-7B595E7A6A94}" type="pres">
      <dgm:prSet presAssocID="{5D4DB138-597F-4647-A128-6FA8227EC55F}" presName="spNode" presStyleCnt="0"/>
      <dgm:spPr/>
    </dgm:pt>
    <dgm:pt modelId="{65DB642B-7B10-4D87-A69E-AD65BCBB5E3A}" type="pres">
      <dgm:prSet presAssocID="{EFB2DE1B-9874-4D2F-9F75-9E98205C1AB4}" presName="sibTrans" presStyleLbl="sibTrans1D1" presStyleIdx="2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508D8FC-CDF2-4DEA-86BD-9C9798053DCB}" type="pres">
      <dgm:prSet presAssocID="{4C2D20D5-EEF9-415E-BF54-514611D5C19B}" presName="node" presStyleLbl="node1" presStyleIdx="2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56343-2457-4C82-BEE8-06A057D02E1D}" type="pres">
      <dgm:prSet presAssocID="{4C2D20D5-EEF9-415E-BF54-514611D5C19B}" presName="spNode" presStyleCnt="0"/>
      <dgm:spPr/>
    </dgm:pt>
    <dgm:pt modelId="{D55B6D8B-25E6-4454-9D5A-FCAE75716B6D}" type="pres">
      <dgm:prSet presAssocID="{AB5B281D-8B77-436D-ADF4-5F59E95A70E1}" presName="sibTrans" presStyleLbl="sibTrans1D1" presStyleIdx="2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12C3D4-BD56-4313-A852-1AF03BF2C677}" type="pres">
      <dgm:prSet presAssocID="{B4585E0A-1597-4313-B910-68E631CD806D}" presName="node" presStyleLbl="node1" presStyleIdx="2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15F187-2E78-4D3A-965B-4AC2EF7FF435}" type="pres">
      <dgm:prSet presAssocID="{B4585E0A-1597-4313-B910-68E631CD806D}" presName="spNode" presStyleCnt="0"/>
      <dgm:spPr/>
    </dgm:pt>
    <dgm:pt modelId="{5865CBD9-63AD-4BE8-A468-7642B6FDC828}" type="pres">
      <dgm:prSet presAssocID="{6F3175AA-5571-4970-B934-3ADBB54A3C74}" presName="sibTrans" presStyleLbl="sibTrans1D1" presStyleIdx="2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14B5AE-C08B-470F-A100-424CF931A992}" type="pres">
      <dgm:prSet presAssocID="{312A3B3A-52F2-427D-9A43-20F6C5EB9741}" presName="node" presStyleLbl="node1" presStyleIdx="2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0B6A41-26B5-4767-914A-A8418220B1BA}" type="pres">
      <dgm:prSet presAssocID="{312A3B3A-52F2-427D-9A43-20F6C5EB9741}" presName="spNode" presStyleCnt="0"/>
      <dgm:spPr/>
    </dgm:pt>
    <dgm:pt modelId="{18F30FE6-66C1-4970-8BB2-6F2D44C6FF75}" type="pres">
      <dgm:prSet presAssocID="{110BA9D4-6872-4D7D-995F-AD069B1912E6}" presName="sibTrans" presStyleLbl="sibTrans1D1" presStyleIdx="2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BD26E0-9D13-494B-AA92-E4DB20AEC8D2}" type="pres">
      <dgm:prSet presAssocID="{D2E06535-D5AE-4763-A043-7F9786660F3E}" presName="node" presStyleLbl="node1" presStyleIdx="2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A85DE6-95D6-47DD-BBF1-9091EA2FDF18}" type="pres">
      <dgm:prSet presAssocID="{D2E06535-D5AE-4763-A043-7F9786660F3E}" presName="spNode" presStyleCnt="0"/>
      <dgm:spPr/>
    </dgm:pt>
    <dgm:pt modelId="{9A42BEC3-A980-4B41-B4E9-4153A06535C8}" type="pres">
      <dgm:prSet presAssocID="{8D3CF0AE-6559-40C1-8C01-397C66A18C70}" presName="sibTrans" presStyleLbl="sibTrans1D1" presStyleIdx="2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78AA2-2A5A-42F3-BE0B-ABFB25702F48}" type="pres">
      <dgm:prSet presAssocID="{DBEF20EE-0352-42BD-A15A-C45754388133}" presName="node" presStyleLbl="node1" presStyleIdx="2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37642E-C3C5-4A1D-8B72-2086BFE8155D}" type="pres">
      <dgm:prSet presAssocID="{DBEF20EE-0352-42BD-A15A-C45754388133}" presName="spNode" presStyleCnt="0"/>
      <dgm:spPr/>
    </dgm:pt>
    <dgm:pt modelId="{2F90F1D2-8CC8-4ED8-BB48-23FCE1CB8435}" type="pres">
      <dgm:prSet presAssocID="{4819BC27-F53A-4BB6-A22A-186B445DB90B}" presName="sibTrans" presStyleLbl="sibTrans1D1" presStyleIdx="2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42858F9-9D47-4E4F-86F6-1842FEE537B5}" type="pres">
      <dgm:prSet presAssocID="{05457513-55E1-4C34-A1E6-97B0446F5136}" presName="node" presStyleLbl="node1" presStyleIdx="2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CAEB7D6-2BAC-4F9E-9F92-514BE9744810}" type="pres">
      <dgm:prSet presAssocID="{05457513-55E1-4C34-A1E6-97B0446F5136}" presName="spNode" presStyleCnt="0"/>
      <dgm:spPr/>
    </dgm:pt>
    <dgm:pt modelId="{1FA4EC07-2F8A-4506-ACE1-504354BBCE6B}" type="pres">
      <dgm:prSet presAssocID="{9F3592EC-D5AB-4941-A17A-330E082BE028}" presName="sibTrans" presStyleLbl="sibTrans1D1" presStyleIdx="2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087255-C61A-44C7-A912-E8BFBFAEE0D5}" type="pres">
      <dgm:prSet presAssocID="{04DE96FE-1DF3-47BB-B15D-133BE6E543C2}" presName="node" presStyleLbl="node1" presStyleIdx="2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804E4-092E-40D5-A156-9A00303521CB}" type="pres">
      <dgm:prSet presAssocID="{04DE96FE-1DF3-47BB-B15D-133BE6E543C2}" presName="spNode" presStyleCnt="0"/>
      <dgm:spPr/>
    </dgm:pt>
    <dgm:pt modelId="{D4ED9A35-D9F2-4253-960C-D8396C93E035}" type="pres">
      <dgm:prSet presAssocID="{987C2469-F192-4188-963C-CBCD84F741A0}" presName="sibTrans" presStyleLbl="sibTrans1D1" presStyleIdx="2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CE9FD0-325E-4F78-A16B-5565A17B3833}" type="pres">
      <dgm:prSet presAssocID="{DDFFB9E0-7814-4257-A8D2-40B1E586B9A5}" presName="node" presStyleLbl="node1" presStyleIdx="2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558865-D6E0-4A9B-815F-F3ED81B2E010}" type="pres">
      <dgm:prSet presAssocID="{DDFFB9E0-7814-4257-A8D2-40B1E586B9A5}" presName="spNode" presStyleCnt="0"/>
      <dgm:spPr/>
    </dgm:pt>
    <dgm:pt modelId="{804CA461-87F1-4310-87D5-42B0F4A9E899}" type="pres">
      <dgm:prSet presAssocID="{322BBF8C-951E-4F79-8D7F-7CE565D43C58}" presName="sibTrans" presStyleLbl="sibTrans1D1" presStyleIdx="2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C39CB2-F9E1-4265-A00F-E52AE724380D}" type="pres">
      <dgm:prSet presAssocID="{3AC7B6E6-FE68-4D54-95C9-5885F9E53CF4}" presName="node" presStyleLbl="node1" presStyleIdx="2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E983CD-EB03-43A2-AA42-26A6E1289BB3}" type="pres">
      <dgm:prSet presAssocID="{3AC7B6E6-FE68-4D54-95C9-5885F9E53CF4}" presName="spNode" presStyleCnt="0"/>
      <dgm:spPr/>
    </dgm:pt>
    <dgm:pt modelId="{55CC45B7-8F3D-43FB-A48E-9EB941448D5F}" type="pres">
      <dgm:prSet presAssocID="{820C54E4-9E93-4BBB-828B-C55E494C12ED}" presName="sibTrans" presStyleLbl="sibTrans1D1" presStyleIdx="2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91E22D-960D-4584-A21C-2D9D37EC103A}" type="pres">
      <dgm:prSet presAssocID="{71DEC36F-61DF-41A3-A420-F43F3D322EB0}" presName="node" presStyleLbl="node1" presStyleIdx="3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007626-1242-4D53-876E-C37D32A08E95}" type="pres">
      <dgm:prSet presAssocID="{71DEC36F-61DF-41A3-A420-F43F3D322EB0}" presName="spNode" presStyleCnt="0"/>
      <dgm:spPr/>
    </dgm:pt>
    <dgm:pt modelId="{BAA7B965-CDBC-4DE7-807E-C8A9FA43808F}" type="pres">
      <dgm:prSet presAssocID="{B15E14E4-33BA-41B9-8BE5-A3542AC57591}" presName="sibTrans" presStyleLbl="sibTrans1D1" presStyleIdx="3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1EF4DE7-2C7D-4E0C-9458-64EBD4F1B4F4}" type="pres">
      <dgm:prSet presAssocID="{B7E3DC9D-EBD4-4C82-9B33-19AA71F72D10}" presName="node" presStyleLbl="node1" presStyleIdx="3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578DFE6-6991-40FF-BCFC-66148F5AEFC6}" type="pres">
      <dgm:prSet presAssocID="{B7E3DC9D-EBD4-4C82-9B33-19AA71F72D10}" presName="spNode" presStyleCnt="0"/>
      <dgm:spPr/>
    </dgm:pt>
    <dgm:pt modelId="{C8C8E81E-0025-4003-8534-F322790E5341}" type="pres">
      <dgm:prSet presAssocID="{1C95C6A3-00BD-4B0E-BC7E-985515D85D89}" presName="sibTrans" presStyleLbl="sibTrans1D1" presStyleIdx="3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5418DF-A3FA-43C3-8272-DC0B0FDFA2F3}" type="pres">
      <dgm:prSet presAssocID="{2408A7E9-B9F2-4459-A454-16C3FDB6ACF5}" presName="node" presStyleLbl="node1" presStyleIdx="3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F9E7D5-6F88-4466-99D2-426A1DF03B9E}" type="pres">
      <dgm:prSet presAssocID="{2408A7E9-B9F2-4459-A454-16C3FDB6ACF5}" presName="spNode" presStyleCnt="0"/>
      <dgm:spPr/>
    </dgm:pt>
    <dgm:pt modelId="{FF1E4BF1-A801-4231-9EDC-68035E65EAB1}" type="pres">
      <dgm:prSet presAssocID="{09AF3D3D-BB82-41C5-8EBB-BD19C19B336D}" presName="sibTrans" presStyleLbl="sibTrans1D1" presStyleIdx="3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F1FEBF-948F-4BDB-88CF-456522C99845}" type="pres">
      <dgm:prSet presAssocID="{451A9669-CB79-4EC4-AE71-8823D590F60F}" presName="node" presStyleLbl="node1" presStyleIdx="3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1ED77E-53AE-4772-96DE-5583CDEB15F5}" type="pres">
      <dgm:prSet presAssocID="{451A9669-CB79-4EC4-AE71-8823D590F60F}" presName="spNode" presStyleCnt="0"/>
      <dgm:spPr/>
    </dgm:pt>
    <dgm:pt modelId="{4A39DB47-3202-44BC-AB61-1E51257C2B7B}" type="pres">
      <dgm:prSet presAssocID="{E33C4ED6-17FC-441D-A9FA-6752EAE6D74A}" presName="sibTrans" presStyleLbl="sibTrans1D1" presStyleIdx="3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7F9D98-DCFD-45EA-B441-F850F045728A}" type="pres">
      <dgm:prSet presAssocID="{AFC17217-A95B-4897-880D-FBBE9C3D1E3C}" presName="node" presStyleLbl="node1" presStyleIdx="3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E67AFA-A4F2-464D-98B0-B2E627B461B2}" type="pres">
      <dgm:prSet presAssocID="{AFC17217-A95B-4897-880D-FBBE9C3D1E3C}" presName="spNode" presStyleCnt="0"/>
      <dgm:spPr/>
    </dgm:pt>
    <dgm:pt modelId="{907351FB-846C-4553-87B0-D62736440050}" type="pres">
      <dgm:prSet presAssocID="{3FF03EBD-7009-4D58-B92E-220405D8D0E7}" presName="sibTrans" presStyleLbl="sibTrans1D1" presStyleIdx="3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EFBC43-A1A6-47F2-9F5F-63EA044679AC}" type="pres">
      <dgm:prSet presAssocID="{14CC8E6F-D1C8-4E1C-A48A-111711A27A97}" presName="node" presStyleLbl="node1" presStyleIdx="3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C10522-ACB3-45F8-B7F4-09178BEFC792}" type="pres">
      <dgm:prSet presAssocID="{14CC8E6F-D1C8-4E1C-A48A-111711A27A97}" presName="spNode" presStyleCnt="0"/>
      <dgm:spPr/>
    </dgm:pt>
    <dgm:pt modelId="{B45CDDA6-1122-42AD-931D-2B6484F7A8FE}" type="pres">
      <dgm:prSet presAssocID="{6DB7B034-026C-4CA5-96B5-D3EB729ED15B}" presName="sibTrans" presStyleLbl="sibTrans1D1" presStyleIdx="3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DC793F-D62B-4C8B-983C-4BE7325B757E}" type="pres">
      <dgm:prSet presAssocID="{FF61F479-4116-48CB-8A26-8C3D12308210}" presName="node" presStyleLbl="node1" presStyleIdx="3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0E8B51-5743-474B-9095-D25F72AFE511}" type="pres">
      <dgm:prSet presAssocID="{FF61F479-4116-48CB-8A26-8C3D12308210}" presName="spNode" presStyleCnt="0"/>
      <dgm:spPr/>
    </dgm:pt>
    <dgm:pt modelId="{DC28B037-43C0-4119-A2B9-884FAF11C515}" type="pres">
      <dgm:prSet presAssocID="{96EB63D0-372D-4E79-B6AD-863377108723}" presName="sibTrans" presStyleLbl="sibTrans1D1" presStyleIdx="3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B60770-9FC6-4FA0-872C-0604DE0FD390}" type="pres">
      <dgm:prSet presAssocID="{B60E3ABB-E149-46D9-B901-212F9D7AC468}" presName="node" presStyleLbl="node1" presStyleIdx="3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AF1968-86E7-4A0E-A760-DDD1DCEC3E74}" type="pres">
      <dgm:prSet presAssocID="{B60E3ABB-E149-46D9-B901-212F9D7AC468}" presName="spNode" presStyleCnt="0"/>
      <dgm:spPr/>
    </dgm:pt>
    <dgm:pt modelId="{E51946DF-9E64-4258-BC47-3EAC4A61DC30}" type="pres">
      <dgm:prSet presAssocID="{25D0412E-6FBA-461E-8002-0632491702FB}" presName="sibTrans" presStyleLbl="sibTrans1D1" presStyleIdx="3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D3F985-B9A0-47F0-9ABB-50E656FAF322}" type="pres">
      <dgm:prSet presAssocID="{B3BD4DBE-26D8-4AE6-9BC9-EE8B88A8BB2B}" presName="node" presStyleLbl="node1" presStyleIdx="3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55868E-ADDC-4ABE-9363-A4044C85E6D2}" type="pres">
      <dgm:prSet presAssocID="{B3BD4DBE-26D8-4AE6-9BC9-EE8B88A8BB2B}" presName="spNode" presStyleCnt="0"/>
      <dgm:spPr/>
    </dgm:pt>
    <dgm:pt modelId="{08B3110B-0074-4B0B-904A-61ED42037772}" type="pres">
      <dgm:prSet presAssocID="{91F6B019-12E7-4390-9C19-93F47864F2B0}" presName="sibTrans" presStyleLbl="sibTrans1D1" presStyleIdx="3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240451-CBBA-4BA5-8265-39D7389018E5}" type="pres">
      <dgm:prSet presAssocID="{6CA4D512-E5D2-4880-8993-51183F4321B1}" presName="node" presStyleLbl="node1" presStyleIdx="3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893806-B1A9-4FB8-BD73-4C5C82EA17E7}" type="pres">
      <dgm:prSet presAssocID="{6CA4D512-E5D2-4880-8993-51183F4321B1}" presName="spNode" presStyleCnt="0"/>
      <dgm:spPr/>
    </dgm:pt>
    <dgm:pt modelId="{407E739F-EBFA-4941-9691-A9D8DBE8F123}" type="pres">
      <dgm:prSet presAssocID="{129C8C59-99BD-4999-ACEB-A9611A8929BC}" presName="sibTrans" presStyleLbl="sibTrans1D1" presStyleIdx="3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A7177B0-4CC0-4051-BF78-DBE6DA5AD1F8}" srcId="{4CC74C95-C574-4A80-82D5-76DA056BE5D3}" destId="{A2F2D5FE-1774-42B9-8015-5ED7F3786DDA}" srcOrd="5" destOrd="0" parTransId="{39C8A086-9749-4574-92BF-38D4A7CB8767}" sibTransId="{E197BE3D-980D-453F-B492-E6AE09411B3C}"/>
    <dgm:cxn modelId="{B57F2783-A58E-4345-A860-2168BC08FD0D}" srcId="{4CC74C95-C574-4A80-82D5-76DA056BE5D3}" destId="{04DE96FE-1DF3-47BB-B15D-133BE6E543C2}" srcOrd="27" destOrd="0" parTransId="{C8C7A7DE-DCBB-462F-B7C8-ABFBD2AEBC7C}" sibTransId="{987C2469-F192-4188-963C-CBCD84F741A0}"/>
    <dgm:cxn modelId="{F099D419-3866-4E4D-91B5-5C360FB232BC}" type="presOf" srcId="{A2F2D5FE-1774-42B9-8015-5ED7F3786DDA}" destId="{47C085B6-C98A-4A3E-BE4D-F8380033463A}" srcOrd="0" destOrd="0" presId="urn:microsoft.com/office/officeart/2005/8/layout/cycle6"/>
    <dgm:cxn modelId="{C66899E0-2F3A-4C5D-8004-2236B34E19BD}" type="presOf" srcId="{17A3B09D-B6C6-446A-82D6-54CF062DB331}" destId="{962F3097-E672-4A7A-AEE6-4C97D13158E3}" srcOrd="0" destOrd="0" presId="urn:microsoft.com/office/officeart/2005/8/layout/cycle6"/>
    <dgm:cxn modelId="{9B6BFBFA-5BAD-435F-B7EE-6B65215242D0}" srcId="{4CC74C95-C574-4A80-82D5-76DA056BE5D3}" destId="{FF61F479-4116-48CB-8A26-8C3D12308210}" srcOrd="36" destOrd="0" parTransId="{2BABAE00-0B8C-496E-9D3F-BF9EF6F8058F}" sibTransId="{96EB63D0-372D-4E79-B6AD-863377108723}"/>
    <dgm:cxn modelId="{AD191D4D-0C2B-43D6-8003-60BE90A63059}" srcId="{4CC74C95-C574-4A80-82D5-76DA056BE5D3}" destId="{5D4DB138-597F-4647-A128-6FA8227EC55F}" srcOrd="20" destOrd="0" parTransId="{606C469C-2285-4526-8BB7-5B4FD19CFCA8}" sibTransId="{EFB2DE1B-9874-4D2F-9F75-9E98205C1AB4}"/>
    <dgm:cxn modelId="{4987718C-8C2B-4191-BEE5-B86547B136A2}" srcId="{4CC74C95-C574-4A80-82D5-76DA056BE5D3}" destId="{E5705AE1-F234-4913-B0FF-97AB2BE6EE6A}" srcOrd="10" destOrd="0" parTransId="{CF3E9BFB-1563-4B09-9C43-90640F1A6A2E}" sibTransId="{E7BD03AD-D8FC-4C71-8D9A-628DFD0B402F}"/>
    <dgm:cxn modelId="{B853D0AE-CB7E-4488-8138-59277BF2733E}" type="presOf" srcId="{322BBF8C-951E-4F79-8D7F-7CE565D43C58}" destId="{804CA461-87F1-4310-87D5-42B0F4A9E899}" srcOrd="0" destOrd="0" presId="urn:microsoft.com/office/officeart/2005/8/layout/cycle6"/>
    <dgm:cxn modelId="{F24C2487-F60A-4F10-8E30-38BE3BF2764F}" type="presOf" srcId="{4CC74C95-C574-4A80-82D5-76DA056BE5D3}" destId="{46447456-97EF-44C7-B8C0-40C23CC04136}" srcOrd="0" destOrd="0" presId="urn:microsoft.com/office/officeart/2005/8/layout/cycle6"/>
    <dgm:cxn modelId="{A427C992-DF86-47B1-A608-FDC6ED5F102E}" type="presOf" srcId="{DBEF20EE-0352-42BD-A15A-C45754388133}" destId="{5EE78AA2-2A5A-42F3-BE0B-ABFB25702F48}" srcOrd="0" destOrd="0" presId="urn:microsoft.com/office/officeart/2005/8/layout/cycle6"/>
    <dgm:cxn modelId="{BEA1C7FB-1137-4133-9676-B7E899D53CF2}" srcId="{4CC74C95-C574-4A80-82D5-76DA056BE5D3}" destId="{F5CFAFF9-0689-404D-8161-3C8455A6F80D}" srcOrd="2" destOrd="0" parTransId="{88533F8A-90B8-4A54-81EA-57168CBC3012}" sibTransId="{A35EDF48-69B3-4A8B-BD2A-CF1CED9BF22E}"/>
    <dgm:cxn modelId="{788DDF20-7F7E-4A44-A0B0-E6CB3D0B5857}" srcId="{4CC74C95-C574-4A80-82D5-76DA056BE5D3}" destId="{BDE45669-810C-4E4D-89B0-6D9590A6A4D1}" srcOrd="3" destOrd="0" parTransId="{48EA40E9-CDBF-47A0-B56E-B1E3342BD244}" sibTransId="{F4AECAE5-275A-43EF-A03B-D60A238C3723}"/>
    <dgm:cxn modelId="{41FBE2F9-B8CB-4754-A466-020A79AFA07B}" type="presOf" srcId="{AACB506D-120A-4E01-B3B2-7F8CBDFC0EAC}" destId="{99E01FF2-0424-4FF4-8D94-F4C8265F61ED}" srcOrd="0" destOrd="0" presId="urn:microsoft.com/office/officeart/2005/8/layout/cycle6"/>
    <dgm:cxn modelId="{724F3958-F3B0-42D3-86EE-EFB9E1C2C1C7}" type="presOf" srcId="{25D0412E-6FBA-461E-8002-0632491702FB}" destId="{E51946DF-9E64-4258-BC47-3EAC4A61DC30}" srcOrd="0" destOrd="0" presId="urn:microsoft.com/office/officeart/2005/8/layout/cycle6"/>
    <dgm:cxn modelId="{68843241-F1A3-4015-8ADF-4B1EA8D6DA83}" type="presOf" srcId="{09AF3D3D-BB82-41C5-8EBB-BD19C19B336D}" destId="{FF1E4BF1-A801-4231-9EDC-68035E65EAB1}" srcOrd="0" destOrd="0" presId="urn:microsoft.com/office/officeart/2005/8/layout/cycle6"/>
    <dgm:cxn modelId="{0399121E-DA16-4CCC-83ED-86F1AAEEE0AC}" type="presOf" srcId="{AD8C0AD9-F4B9-4BB2-BBFF-1A1D092ED2FD}" destId="{1451CB43-B41A-45CF-B8EF-A745EC3748CC}" srcOrd="0" destOrd="0" presId="urn:microsoft.com/office/officeart/2005/8/layout/cycle6"/>
    <dgm:cxn modelId="{464585F1-29F8-4078-8687-626FEBA4885D}" srcId="{4CC74C95-C574-4A80-82D5-76DA056BE5D3}" destId="{817878DB-5A88-4543-9C10-A3B09F021237}" srcOrd="1" destOrd="0" parTransId="{FB315E2B-B033-4E28-8ED2-F6A911721EEC}" sibTransId="{88A9FA2E-3D0C-455E-BB2A-0778C4481D84}"/>
    <dgm:cxn modelId="{9F84620F-507F-45AE-97F8-F507D03415D3}" type="presOf" srcId="{EFB2DE1B-9874-4D2F-9F75-9E98205C1AB4}" destId="{65DB642B-7B10-4D87-A69E-AD65BCBB5E3A}" srcOrd="0" destOrd="0" presId="urn:microsoft.com/office/officeart/2005/8/layout/cycle6"/>
    <dgm:cxn modelId="{F5FF064B-CA1F-4D02-ADE9-15A46EAB92E8}" type="presOf" srcId="{312A3B3A-52F2-427D-9A43-20F6C5EB9741}" destId="{1D14B5AE-C08B-470F-A100-424CF931A992}" srcOrd="0" destOrd="0" presId="urn:microsoft.com/office/officeart/2005/8/layout/cycle6"/>
    <dgm:cxn modelId="{1050DEC9-D25C-470D-B173-FB9C388A680E}" srcId="{4CC74C95-C574-4A80-82D5-76DA056BE5D3}" destId="{3BD158A2-C2FD-4FD4-9ECB-2C6731BA4A37}" srcOrd="18" destOrd="0" parTransId="{EE8996FF-8024-499D-870B-0690F917BCE5}" sibTransId="{F37A4C02-6BA1-46F6-8071-99985E2B3AD1}"/>
    <dgm:cxn modelId="{2B193297-0511-441A-B455-5F54634D232B}" type="presOf" srcId="{6DB7B034-026C-4CA5-96B5-D3EB729ED15B}" destId="{B45CDDA6-1122-42AD-931D-2B6484F7A8FE}" srcOrd="0" destOrd="0" presId="urn:microsoft.com/office/officeart/2005/8/layout/cycle6"/>
    <dgm:cxn modelId="{C61EBE06-574E-4684-BA37-C1A3E09A2342}" srcId="{4CC74C95-C574-4A80-82D5-76DA056BE5D3}" destId="{B3BD4DBE-26D8-4AE6-9BC9-EE8B88A8BB2B}" srcOrd="38" destOrd="0" parTransId="{121A8A8A-4033-47F7-AA56-E6EFC47B2DD4}" sibTransId="{91F6B019-12E7-4390-9C19-93F47864F2B0}"/>
    <dgm:cxn modelId="{C963CC0C-23DF-4B6C-BDFA-B8319A17752A}" srcId="{4CC74C95-C574-4A80-82D5-76DA056BE5D3}" destId="{AACB506D-120A-4E01-B3B2-7F8CBDFC0EAC}" srcOrd="19" destOrd="0" parTransId="{403D9282-510F-4BA3-9086-5DCDC39AAD5A}" sibTransId="{AD8C0AD9-F4B9-4BB2-BBFF-1A1D092ED2FD}"/>
    <dgm:cxn modelId="{9D48C987-EC1B-4986-80A8-06634BD4BD61}" srcId="{4CC74C95-C574-4A80-82D5-76DA056BE5D3}" destId="{BF076142-190C-43FA-9F9C-1DFC9FD9E663}" srcOrd="13" destOrd="0" parTransId="{F994EBBB-CB4E-4F76-AC1E-D5FA6DB70C21}" sibTransId="{C4C4F648-019F-4370-BEC3-35E6EFC115AC}"/>
    <dgm:cxn modelId="{84E6F88A-7C12-4C5F-9F4C-C04347D198D4}" type="presOf" srcId="{D2E06535-D5AE-4763-A043-7F9786660F3E}" destId="{FCBD26E0-9D13-494B-AA92-E4DB20AEC8D2}" srcOrd="0" destOrd="0" presId="urn:microsoft.com/office/officeart/2005/8/layout/cycle6"/>
    <dgm:cxn modelId="{9F607A3A-1EE0-4A4B-AAFE-62776D1F3166}" type="presOf" srcId="{3AC7B6E6-FE68-4D54-95C9-5885F9E53CF4}" destId="{33C39CB2-F9E1-4265-A00F-E52AE724380D}" srcOrd="0" destOrd="0" presId="urn:microsoft.com/office/officeart/2005/8/layout/cycle6"/>
    <dgm:cxn modelId="{21B46889-5538-4BF3-8B70-AA2603884308}" type="presOf" srcId="{987C2469-F192-4188-963C-CBCD84F741A0}" destId="{D4ED9A35-D9F2-4253-960C-D8396C93E035}" srcOrd="0" destOrd="0" presId="urn:microsoft.com/office/officeart/2005/8/layout/cycle6"/>
    <dgm:cxn modelId="{00275E96-52BB-4CAD-9C3D-FBED57C5CB7A}" srcId="{4CC74C95-C574-4A80-82D5-76DA056BE5D3}" destId="{312A3B3A-52F2-427D-9A43-20F6C5EB9741}" srcOrd="23" destOrd="0" parTransId="{3DA59B36-A6F9-4F9D-BA6E-042CF5C0E09A}" sibTransId="{110BA9D4-6872-4D7D-995F-AD069B1912E6}"/>
    <dgm:cxn modelId="{07CBA322-2C71-490F-99DA-E38645B353E0}" type="presOf" srcId="{820C54E4-9E93-4BBB-828B-C55E494C12ED}" destId="{55CC45B7-8F3D-43FB-A48E-9EB941448D5F}" srcOrd="0" destOrd="0" presId="urn:microsoft.com/office/officeart/2005/8/layout/cycle6"/>
    <dgm:cxn modelId="{AEBCBAD9-24B9-4A58-A4D4-6253C422EB67}" type="presOf" srcId="{B60E3ABB-E149-46D9-B901-212F9D7AC468}" destId="{4CB60770-9FC6-4FA0-872C-0604DE0FD390}" srcOrd="0" destOrd="0" presId="urn:microsoft.com/office/officeart/2005/8/layout/cycle6"/>
    <dgm:cxn modelId="{82F8F8F5-1157-4B5E-A0CE-2B90E158A352}" type="presOf" srcId="{CEE841C5-EFC3-4B4D-BAA7-2328552C3025}" destId="{8C0D0BB4-E35C-4D5E-85F1-B541467FAD8A}" srcOrd="0" destOrd="0" presId="urn:microsoft.com/office/officeart/2005/8/layout/cycle6"/>
    <dgm:cxn modelId="{2BF38B7C-AEAC-402F-A45B-9E9850DF7721}" srcId="{4CC74C95-C574-4A80-82D5-76DA056BE5D3}" destId="{14CC8E6F-D1C8-4E1C-A48A-111711A27A97}" srcOrd="35" destOrd="0" parTransId="{13142ACD-F501-404E-98D1-7099A7AADFAA}" sibTransId="{6DB7B034-026C-4CA5-96B5-D3EB729ED15B}"/>
    <dgm:cxn modelId="{F5F5DE04-1BD3-403D-ADC6-AE3F936CA317}" srcId="{4CC74C95-C574-4A80-82D5-76DA056BE5D3}" destId="{A5CFB0A4-B87C-4694-84E5-7A46464CF448}" srcOrd="0" destOrd="0" parTransId="{6CAAA6CC-F5AA-43AE-85F4-ADC343114291}" sibTransId="{FE22CE7A-C389-4B7C-8863-C16548324065}"/>
    <dgm:cxn modelId="{5F149293-B7DA-4A35-8CF9-B71CB6EF9AF4}" type="presOf" srcId="{817878DB-5A88-4543-9C10-A3B09F021237}" destId="{AFB4C93D-9536-43AB-8F55-BBFD93F3394B}" srcOrd="0" destOrd="0" presId="urn:microsoft.com/office/officeart/2005/8/layout/cycle6"/>
    <dgm:cxn modelId="{F0F287AA-2A75-4AE2-B11C-EEE0ED922CFE}" type="presOf" srcId="{F37A4C02-6BA1-46F6-8071-99985E2B3AD1}" destId="{08C4D7FA-4E98-4534-8255-77DCF855EA5A}" srcOrd="0" destOrd="0" presId="urn:microsoft.com/office/officeart/2005/8/layout/cycle6"/>
    <dgm:cxn modelId="{8B81D501-71A0-49A7-BA2B-32D63AA10B51}" srcId="{4CC74C95-C574-4A80-82D5-76DA056BE5D3}" destId="{3AC7B6E6-FE68-4D54-95C9-5885F9E53CF4}" srcOrd="29" destOrd="0" parTransId="{2403FCBC-3F16-493D-A6B4-8A5DDFA35301}" sibTransId="{820C54E4-9E93-4BBB-828B-C55E494C12ED}"/>
    <dgm:cxn modelId="{B073DD3E-1381-4A35-B528-1D6153A1A16A}" type="presOf" srcId="{F5CFAFF9-0689-404D-8161-3C8455A6F80D}" destId="{8F66F067-6BB5-4E37-8537-9320203BDAB7}" srcOrd="0" destOrd="0" presId="urn:microsoft.com/office/officeart/2005/8/layout/cycle6"/>
    <dgm:cxn modelId="{C48A3ED2-95A2-4B1F-8AD8-4E1109039A03}" type="presOf" srcId="{FF61F479-4116-48CB-8A26-8C3D12308210}" destId="{A6DC793F-D62B-4C8B-983C-4BE7325B757E}" srcOrd="0" destOrd="0" presId="urn:microsoft.com/office/officeart/2005/8/layout/cycle6"/>
    <dgm:cxn modelId="{5F21F4C4-90A1-42C3-8F55-AB8905826D91}" srcId="{4CC74C95-C574-4A80-82D5-76DA056BE5D3}" destId="{B60E3ABB-E149-46D9-B901-212F9D7AC468}" srcOrd="37" destOrd="0" parTransId="{D76BF214-A1A5-488A-ADFB-1C697D1A0BF0}" sibTransId="{25D0412E-6FBA-461E-8002-0632491702FB}"/>
    <dgm:cxn modelId="{6D778394-4C1E-40F4-BA54-016569CDF587}" type="presOf" srcId="{AFC17217-A95B-4897-880D-FBBE9C3D1E3C}" destId="{0D7F9D98-DCFD-45EA-B441-F850F045728A}" srcOrd="0" destOrd="0" presId="urn:microsoft.com/office/officeart/2005/8/layout/cycle6"/>
    <dgm:cxn modelId="{CFC30DBB-0FF1-4EB9-BFB5-D44E83776BEF}" type="presOf" srcId="{ACB3BD53-C16F-46B5-8943-7847FB8BC583}" destId="{8458DE75-7E09-4F50-A31E-EE75418C7936}" srcOrd="0" destOrd="0" presId="urn:microsoft.com/office/officeart/2005/8/layout/cycle6"/>
    <dgm:cxn modelId="{9577929B-D9D3-4516-B737-2369E595078A}" srcId="{4CC74C95-C574-4A80-82D5-76DA056BE5D3}" destId="{8D0DE25B-5FB7-4E68-BB37-E6AC78A70378}" srcOrd="6" destOrd="0" parTransId="{65616939-8E3A-4AEC-95AD-4B8BCF73E9E5}" sibTransId="{727B1F37-2D61-483A-843F-3CC049E239F2}"/>
    <dgm:cxn modelId="{36E0F29C-493B-4C9A-BC58-D71A80A70C4A}" type="presOf" srcId="{410F6A65-1010-4A85-85F1-985AAF0E4753}" destId="{CC804ABC-2AD0-4BBE-B816-95535F1B7910}" srcOrd="0" destOrd="0" presId="urn:microsoft.com/office/officeart/2005/8/layout/cycle6"/>
    <dgm:cxn modelId="{3CBD81F6-16C1-4A91-8855-CED0FE1E595A}" type="presOf" srcId="{B3BD4DBE-26D8-4AE6-9BC9-EE8B88A8BB2B}" destId="{26D3F985-B9A0-47F0-9ABB-50E656FAF322}" srcOrd="0" destOrd="0" presId="urn:microsoft.com/office/officeart/2005/8/layout/cycle6"/>
    <dgm:cxn modelId="{74B82D2C-C547-4974-AD9E-2E62879398A7}" type="presOf" srcId="{3BD158A2-C2FD-4FD4-9ECB-2C6731BA4A37}" destId="{370FAAFE-CDC0-42D8-AFD0-606FA2670B00}" srcOrd="0" destOrd="0" presId="urn:microsoft.com/office/officeart/2005/8/layout/cycle6"/>
    <dgm:cxn modelId="{88DD9D10-4D17-4492-AD06-3980146452E2}" srcId="{4CC74C95-C574-4A80-82D5-76DA056BE5D3}" destId="{451A9669-CB79-4EC4-AE71-8823D590F60F}" srcOrd="33" destOrd="0" parTransId="{7DF13988-949F-4B3A-BA74-6C3C29689E55}" sibTransId="{E33C4ED6-17FC-441D-A9FA-6752EAE6D74A}"/>
    <dgm:cxn modelId="{C2C9D4E3-D91B-44C1-9A5D-0A13D158CCEC}" type="presOf" srcId="{4C2D20D5-EEF9-415E-BF54-514611D5C19B}" destId="{D508D8FC-CDF2-4DEA-86BD-9C9798053DCB}" srcOrd="0" destOrd="0" presId="urn:microsoft.com/office/officeart/2005/8/layout/cycle6"/>
    <dgm:cxn modelId="{7762CC8E-3E6B-4BA9-B704-9E92889DAF85}" type="presOf" srcId="{75BD11C2-7739-4722-909B-04403777F832}" destId="{5E9B62FB-4BCA-4008-A6CC-2C748726148B}" srcOrd="0" destOrd="0" presId="urn:microsoft.com/office/officeart/2005/8/layout/cycle6"/>
    <dgm:cxn modelId="{E1BDB030-26FF-46CC-A8E3-7907B2DB9D97}" type="presOf" srcId="{4819BC27-F53A-4BB6-A22A-186B445DB90B}" destId="{2F90F1D2-8CC8-4ED8-BB48-23FCE1CB8435}" srcOrd="0" destOrd="0" presId="urn:microsoft.com/office/officeart/2005/8/layout/cycle6"/>
    <dgm:cxn modelId="{2A42071B-DC43-4F12-A357-86C7FD5B4639}" type="presOf" srcId="{727B1F37-2D61-483A-843F-3CC049E239F2}" destId="{475B075E-F5DE-4049-9FE3-DA6834EB6959}" srcOrd="0" destOrd="0" presId="urn:microsoft.com/office/officeart/2005/8/layout/cycle6"/>
    <dgm:cxn modelId="{64A79C4A-EBCA-4D49-B246-E6A85C77A961}" srcId="{4CC74C95-C574-4A80-82D5-76DA056BE5D3}" destId="{F9609263-7203-4129-B25B-7CEF36CB4ABC}" srcOrd="9" destOrd="0" parTransId="{58C4A78E-9E1D-4130-9057-81B9A96025C1}" sibTransId="{B918210E-6348-4CD4-B73E-496B5C35EB3E}"/>
    <dgm:cxn modelId="{FA491449-5A6A-4C04-9EBB-A80C0D7687AB}" type="presOf" srcId="{5106E9CE-CD4B-4F38-BA39-4CC22EB98EAB}" destId="{B4C7B276-46D0-414E-80AB-1237D70392E4}" srcOrd="0" destOrd="0" presId="urn:microsoft.com/office/officeart/2005/8/layout/cycle6"/>
    <dgm:cxn modelId="{BF829F43-6373-4C1D-84D1-7858E71DF781}" srcId="{4CC74C95-C574-4A80-82D5-76DA056BE5D3}" destId="{00FF0F84-6121-4BF8-8807-20288999539A}" srcOrd="14" destOrd="0" parTransId="{1DEB9D73-A832-4CF0-84C2-602C02981AB6}" sibTransId="{75BD11C2-7739-4722-909B-04403777F832}"/>
    <dgm:cxn modelId="{134688BE-E1CB-4F52-BBDA-C193A24C0188}" type="presOf" srcId="{71DEC36F-61DF-41A3-A420-F43F3D322EB0}" destId="{9391E22D-960D-4584-A21C-2D9D37EC103A}" srcOrd="0" destOrd="0" presId="urn:microsoft.com/office/officeart/2005/8/layout/cycle6"/>
    <dgm:cxn modelId="{AD98588E-85D6-422D-9EE8-362693CDD60E}" type="presOf" srcId="{91F6B019-12E7-4390-9C19-93F47864F2B0}" destId="{08B3110B-0074-4B0B-904A-61ED42037772}" srcOrd="0" destOrd="0" presId="urn:microsoft.com/office/officeart/2005/8/layout/cycle6"/>
    <dgm:cxn modelId="{CB27BFB4-1D11-449E-A837-650FAD78CCBC}" type="presOf" srcId="{E33C4ED6-17FC-441D-A9FA-6752EAE6D74A}" destId="{4A39DB47-3202-44BC-AB61-1E51257C2B7B}" srcOrd="0" destOrd="0" presId="urn:microsoft.com/office/officeart/2005/8/layout/cycle6"/>
    <dgm:cxn modelId="{65E963D9-B32A-42D2-A401-159275903119}" type="presOf" srcId="{129C8C59-99BD-4999-ACEB-A9611A8929BC}" destId="{407E739F-EBFA-4941-9691-A9D8DBE8F123}" srcOrd="0" destOrd="0" presId="urn:microsoft.com/office/officeart/2005/8/layout/cycle6"/>
    <dgm:cxn modelId="{2BC0176F-E637-4A8D-A0A5-656351C9C3A8}" type="presOf" srcId="{05457513-55E1-4C34-A1E6-97B0446F5136}" destId="{F42858F9-9D47-4E4F-86F6-1842FEE537B5}" srcOrd="0" destOrd="0" presId="urn:microsoft.com/office/officeart/2005/8/layout/cycle6"/>
    <dgm:cxn modelId="{36C4E237-AC9A-4253-9819-FBF7DA05AB0B}" type="presOf" srcId="{DEF8A807-429A-4FF5-8177-38A39A580133}" destId="{B32D761E-E49E-439A-9A2A-0ED96E72ABD9}" srcOrd="0" destOrd="0" presId="urn:microsoft.com/office/officeart/2005/8/layout/cycle6"/>
    <dgm:cxn modelId="{C2D0FAF9-366D-423E-B540-7A78632A5D55}" srcId="{4CC74C95-C574-4A80-82D5-76DA056BE5D3}" destId="{6CA4D512-E5D2-4880-8993-51183F4321B1}" srcOrd="39" destOrd="0" parTransId="{69EAFF1D-A50B-4187-A28A-2E8915F40185}" sibTransId="{129C8C59-99BD-4999-ACEB-A9611A8929BC}"/>
    <dgm:cxn modelId="{58FDCDEA-56C8-485D-98D4-31BE886BFA21}" type="presOf" srcId="{C4C4F648-019F-4370-BEC3-35E6EFC115AC}" destId="{96C08B4E-88E8-44AE-8876-129F989D5105}" srcOrd="0" destOrd="0" presId="urn:microsoft.com/office/officeart/2005/8/layout/cycle6"/>
    <dgm:cxn modelId="{B0DB25CB-2AEF-43A1-A121-CF43D0817E17}" type="presOf" srcId="{E7BD03AD-D8FC-4C71-8D9A-628DFD0B402F}" destId="{8C1DFA84-853D-434D-8854-0833AA2FBAB8}" srcOrd="0" destOrd="0" presId="urn:microsoft.com/office/officeart/2005/8/layout/cycle6"/>
    <dgm:cxn modelId="{40C9A34C-BD07-40B8-B1D5-122B1CC94DC9}" srcId="{4CC74C95-C574-4A80-82D5-76DA056BE5D3}" destId="{71DEC36F-61DF-41A3-A420-F43F3D322EB0}" srcOrd="30" destOrd="0" parTransId="{6C515E76-8584-4CD6-AED0-5952789EB1CD}" sibTransId="{B15E14E4-33BA-41B9-8BE5-A3542AC57591}"/>
    <dgm:cxn modelId="{90349B66-AA18-4681-9B35-DC48B7FDF5E7}" type="presOf" srcId="{6F3175AA-5571-4970-B934-3ADBB54A3C74}" destId="{5865CBD9-63AD-4BE8-A468-7642B6FDC828}" srcOrd="0" destOrd="0" presId="urn:microsoft.com/office/officeart/2005/8/layout/cycle6"/>
    <dgm:cxn modelId="{232C4DB2-D039-4F6F-A0F5-BAA80B309444}" type="presOf" srcId="{1C95C6A3-00BD-4B0E-BC7E-985515D85D89}" destId="{C8C8E81E-0025-4003-8534-F322790E5341}" srcOrd="0" destOrd="0" presId="urn:microsoft.com/office/officeart/2005/8/layout/cycle6"/>
    <dgm:cxn modelId="{C5FFF04D-18A3-4A33-A142-BDCBAE8A744A}" srcId="{4CC74C95-C574-4A80-82D5-76DA056BE5D3}" destId="{B4585E0A-1597-4313-B910-68E631CD806D}" srcOrd="22" destOrd="0" parTransId="{0EE21B0C-0A02-4308-B1E8-C8BD155A4190}" sibTransId="{6F3175AA-5571-4970-B934-3ADBB54A3C74}"/>
    <dgm:cxn modelId="{365A60D5-4227-4936-89FF-66540D7B12A1}" type="presOf" srcId="{110BA9D4-6872-4D7D-995F-AD069B1912E6}" destId="{18F30FE6-66C1-4970-8BB2-6F2D44C6FF75}" srcOrd="0" destOrd="0" presId="urn:microsoft.com/office/officeart/2005/8/layout/cycle6"/>
    <dgm:cxn modelId="{55806C90-A8DE-44A1-B88C-79086589C222}" srcId="{4CC74C95-C574-4A80-82D5-76DA056BE5D3}" destId="{D2E06535-D5AE-4763-A043-7F9786660F3E}" srcOrd="24" destOrd="0" parTransId="{7D680CA0-9783-4058-8049-47107E662A7E}" sibTransId="{8D3CF0AE-6559-40C1-8C01-397C66A18C70}"/>
    <dgm:cxn modelId="{E04BF6C8-1DA7-4011-A355-23DEDECAA391}" srcId="{4CC74C95-C574-4A80-82D5-76DA056BE5D3}" destId="{05457513-55E1-4C34-A1E6-97B0446F5136}" srcOrd="26" destOrd="0" parTransId="{9D4067C0-8BE7-40EF-92FA-FCBAC201DF30}" sibTransId="{9F3592EC-D5AB-4941-A17A-330E082BE028}"/>
    <dgm:cxn modelId="{D20F8897-1C56-4F46-83D1-0BAF6CF6AB74}" srcId="{4CC74C95-C574-4A80-82D5-76DA056BE5D3}" destId="{DBEF20EE-0352-42BD-A15A-C45754388133}" srcOrd="25" destOrd="0" parTransId="{34805427-0DEF-42F8-B5CD-38933C63C27A}" sibTransId="{4819BC27-F53A-4BB6-A22A-186B445DB90B}"/>
    <dgm:cxn modelId="{211839A9-DEE3-4318-B0CA-8CD6668833DC}" type="presOf" srcId="{F9609263-7203-4129-B25B-7CEF36CB4ABC}" destId="{13B0FBBE-A921-4E26-B5CB-343024DC1CB0}" srcOrd="0" destOrd="0" presId="urn:microsoft.com/office/officeart/2005/8/layout/cycle6"/>
    <dgm:cxn modelId="{55B41599-DC69-43E7-9580-B9835B92B59B}" type="presOf" srcId="{6CA4D512-E5D2-4880-8993-51183F4321B1}" destId="{E1240451-CBBA-4BA5-8265-39D7389018E5}" srcOrd="0" destOrd="0" presId="urn:microsoft.com/office/officeart/2005/8/layout/cycle6"/>
    <dgm:cxn modelId="{24049480-C53F-4A13-875B-30CF847EF984}" type="presOf" srcId="{B7E3DC9D-EBD4-4C82-9B33-19AA71F72D10}" destId="{11EF4DE7-2C7D-4E0C-9458-64EBD4F1B4F4}" srcOrd="0" destOrd="0" presId="urn:microsoft.com/office/officeart/2005/8/layout/cycle6"/>
    <dgm:cxn modelId="{F6E82122-D885-4AFE-B67A-59ADB0B52C00}" type="presOf" srcId="{B918210E-6348-4CD4-B73E-496B5C35EB3E}" destId="{27554E57-49A1-4CA5-AD84-A1E21BD14B38}" srcOrd="0" destOrd="0" presId="urn:microsoft.com/office/officeart/2005/8/layout/cycle6"/>
    <dgm:cxn modelId="{67AF3F88-42BF-4B7B-B0CF-5D6831C2EB2D}" type="presOf" srcId="{DDFFB9E0-7814-4257-A8D2-40B1E586B9A5}" destId="{C1CE9FD0-325E-4F78-A16B-5565A17B3833}" srcOrd="0" destOrd="0" presId="urn:microsoft.com/office/officeart/2005/8/layout/cycle6"/>
    <dgm:cxn modelId="{E3FE7FCF-1B0A-4991-AE35-3BB3843F8BBE}" type="presOf" srcId="{B4585E0A-1597-4313-B910-68E631CD806D}" destId="{0512C3D4-BD56-4313-A852-1AF03BF2C677}" srcOrd="0" destOrd="0" presId="urn:microsoft.com/office/officeart/2005/8/layout/cycle6"/>
    <dgm:cxn modelId="{5BBF4C04-A4A8-4776-8485-C53C58E96096}" type="presOf" srcId="{BF076142-190C-43FA-9F9C-1DFC9FD9E663}" destId="{41D5CB4C-A613-4654-8771-450F0CFCA55D}" srcOrd="0" destOrd="0" presId="urn:microsoft.com/office/officeart/2005/8/layout/cycle6"/>
    <dgm:cxn modelId="{5F13A57E-57BB-4A93-96CE-E94671920330}" type="presOf" srcId="{FE22CE7A-C389-4B7C-8863-C16548324065}" destId="{E3C0695B-A426-4044-AE14-8071401B7E53}" srcOrd="0" destOrd="0" presId="urn:microsoft.com/office/officeart/2005/8/layout/cycle6"/>
    <dgm:cxn modelId="{CA604A6E-69F9-404E-A05D-B3DA05BA27FD}" type="presOf" srcId="{B15E14E4-33BA-41B9-8BE5-A3542AC57591}" destId="{BAA7B965-CDBC-4DE7-807E-C8A9FA43808F}" srcOrd="0" destOrd="0" presId="urn:microsoft.com/office/officeart/2005/8/layout/cycle6"/>
    <dgm:cxn modelId="{0458AE68-8157-4E08-A178-E22E2D11A0C8}" srcId="{4CC74C95-C574-4A80-82D5-76DA056BE5D3}" destId="{410F6A65-1010-4A85-85F1-985AAF0E4753}" srcOrd="7" destOrd="0" parTransId="{20E921C9-016B-47AA-9451-EED9EE497073}" sibTransId="{CEE841C5-EFC3-4B4D-BAA7-2328552C3025}"/>
    <dgm:cxn modelId="{E71BBEEE-2828-4D52-913C-06381B217DBB}" srcId="{4CC74C95-C574-4A80-82D5-76DA056BE5D3}" destId="{DDFFB9E0-7814-4257-A8D2-40B1E586B9A5}" srcOrd="28" destOrd="0" parTransId="{608F80BC-63D3-4841-8C60-6EDF06DC0F71}" sibTransId="{322BBF8C-951E-4F79-8D7F-7CE565D43C58}"/>
    <dgm:cxn modelId="{63FA437E-E814-4216-9ADB-8CEB03B7F42F}" type="presOf" srcId="{5D4DB138-597F-4647-A128-6FA8227EC55F}" destId="{BFBF6E3E-C532-4C63-B2AD-CB71E9D0F83F}" srcOrd="0" destOrd="0" presId="urn:microsoft.com/office/officeart/2005/8/layout/cycle6"/>
    <dgm:cxn modelId="{27C3E2A2-CDD2-439E-829B-9D6919CA794B}" type="presOf" srcId="{3FF03EBD-7009-4D58-B92E-220405D8D0E7}" destId="{907351FB-846C-4553-87B0-D62736440050}" srcOrd="0" destOrd="0" presId="urn:microsoft.com/office/officeart/2005/8/layout/cycle6"/>
    <dgm:cxn modelId="{1D491677-DDFC-41CB-859B-6C0BBA2FE69D}" srcId="{4CC74C95-C574-4A80-82D5-76DA056BE5D3}" destId="{C6117268-AA34-4A9B-BB1D-8C4AE6CE74B6}" srcOrd="16" destOrd="0" parTransId="{B2238AEB-D16C-4223-AFB9-6D64EC59E608}" sibTransId="{1AED657A-09A4-46E2-99AB-34D5A44ACEF8}"/>
    <dgm:cxn modelId="{3CB6B3DC-58D8-4963-98EF-7C55C64B54DE}" type="presOf" srcId="{E5705AE1-F234-4913-B0FF-97AB2BE6EE6A}" destId="{F3416255-397E-437C-B7D3-B18266FAD98B}" srcOrd="0" destOrd="0" presId="urn:microsoft.com/office/officeart/2005/8/layout/cycle6"/>
    <dgm:cxn modelId="{322C15EF-6B95-438B-B2B3-2048D9AEDC1E}" srcId="{4CC74C95-C574-4A80-82D5-76DA056BE5D3}" destId="{ACB3BD53-C16F-46B5-8943-7847FB8BC583}" srcOrd="4" destOrd="0" parTransId="{F7334F60-BF63-4A88-8D46-F60B0C909D37}" sibTransId="{C4E9C91D-BFB8-48CD-BF0F-A6E050EA6A43}"/>
    <dgm:cxn modelId="{7207A991-ECF7-4C7A-9287-832F7554DD74}" srcId="{4CC74C95-C574-4A80-82D5-76DA056BE5D3}" destId="{AFC17217-A95B-4897-880D-FBBE9C3D1E3C}" srcOrd="34" destOrd="0" parTransId="{3C49096C-CA9F-4EB1-88EF-D9A1013A4FB9}" sibTransId="{3FF03EBD-7009-4D58-B92E-220405D8D0E7}"/>
    <dgm:cxn modelId="{0045C5FA-A0A3-4405-B828-95004680E923}" srcId="{4CC74C95-C574-4A80-82D5-76DA056BE5D3}" destId="{4C2D20D5-EEF9-415E-BF54-514611D5C19B}" srcOrd="21" destOrd="0" parTransId="{AC7F9674-94BB-49EA-9C9B-A635A186FB46}" sibTransId="{AB5B281D-8B77-436D-ADF4-5F59E95A70E1}"/>
    <dgm:cxn modelId="{108188EA-A687-44DB-95F6-1EB6D0A9591A}" type="presOf" srcId="{E197BE3D-980D-453F-B492-E6AE09411B3C}" destId="{F4D92EAA-E19E-45BE-9666-CC4BDDAF0D3D}" srcOrd="0" destOrd="0" presId="urn:microsoft.com/office/officeart/2005/8/layout/cycle6"/>
    <dgm:cxn modelId="{61FF1DBA-AE73-4805-9D37-DF4EAE7038F5}" type="presOf" srcId="{BDE45669-810C-4E4D-89B0-6D9590A6A4D1}" destId="{FCEF6F60-91D8-4345-B296-69C57BF0907E}" srcOrd="0" destOrd="0" presId="urn:microsoft.com/office/officeart/2005/8/layout/cycle6"/>
    <dgm:cxn modelId="{86CB9308-03CE-4BFB-B147-F0861C417324}" srcId="{4CC74C95-C574-4A80-82D5-76DA056BE5D3}" destId="{165E75FB-DFAA-4489-881E-B7C9EB8B3B00}" srcOrd="8" destOrd="0" parTransId="{1D2559A2-C4FF-4956-AE48-35F49014E065}" sibTransId="{29B3B293-0328-44F9-9DC4-11C1DE2C5AD5}"/>
    <dgm:cxn modelId="{103141EE-CC34-4685-867B-1EEF31C3217C}" type="presOf" srcId="{29B3B293-0328-44F9-9DC4-11C1DE2C5AD5}" destId="{9BA14977-EF86-4A0C-8BDF-AC120985F1AE}" srcOrd="0" destOrd="0" presId="urn:microsoft.com/office/officeart/2005/8/layout/cycle6"/>
    <dgm:cxn modelId="{A3EC630A-CA97-4EDF-B4D2-68883044E992}" type="presOf" srcId="{96EB63D0-372D-4E79-B6AD-863377108723}" destId="{DC28B037-43C0-4119-A2B9-884FAF11C515}" srcOrd="0" destOrd="0" presId="urn:microsoft.com/office/officeart/2005/8/layout/cycle6"/>
    <dgm:cxn modelId="{D9DC0E46-47CA-4F4A-8189-66B19607465E}" type="presOf" srcId="{F4AECAE5-275A-43EF-A03B-D60A238C3723}" destId="{2BCA2D94-CA25-436C-BF99-D6AB17D3ACE6}" srcOrd="0" destOrd="0" presId="urn:microsoft.com/office/officeart/2005/8/layout/cycle6"/>
    <dgm:cxn modelId="{5E6D6A2C-F342-40EB-BB68-80F3D4D14ED4}" srcId="{4CC74C95-C574-4A80-82D5-76DA056BE5D3}" destId="{57D54B50-55CD-499E-B81E-48F676A86831}" srcOrd="15" destOrd="0" parTransId="{FC284272-8EC6-4E18-A17D-EABE988113E3}" sibTransId="{6F9E11CF-3CD6-4771-98A5-E50D4F9DD946}"/>
    <dgm:cxn modelId="{9F525C59-3846-4257-9684-1E71A1CE6C9C}" type="presOf" srcId="{9A516290-71B7-495D-A58D-5B8A7F49F509}" destId="{47AA7A80-C762-47F0-BC05-345D0B359063}" srcOrd="0" destOrd="0" presId="urn:microsoft.com/office/officeart/2005/8/layout/cycle6"/>
    <dgm:cxn modelId="{7295653A-9A6C-460C-8182-98C77C152583}" type="presOf" srcId="{DF7487ED-5522-4F05-94EA-6797A32C3D2D}" destId="{50A32A28-DD9D-4F58-80EB-F5F390E8E62B}" srcOrd="0" destOrd="0" presId="urn:microsoft.com/office/officeart/2005/8/layout/cycle6"/>
    <dgm:cxn modelId="{EC2E4550-531C-4F80-81F0-2067C0AC327D}" type="presOf" srcId="{165E75FB-DFAA-4489-881E-B7C9EB8B3B00}" destId="{73CDBC7F-65FA-4F44-9614-B152737B9B62}" srcOrd="0" destOrd="0" presId="urn:microsoft.com/office/officeart/2005/8/layout/cycle6"/>
    <dgm:cxn modelId="{5AC5644D-5635-4AB7-B544-48D01830949D}" srcId="{4CC74C95-C574-4A80-82D5-76DA056BE5D3}" destId="{2408A7E9-B9F2-4459-A454-16C3FDB6ACF5}" srcOrd="32" destOrd="0" parTransId="{B97EE928-3EA3-4D8F-9C80-0B4FA44F4CDD}" sibTransId="{09AF3D3D-BB82-41C5-8EBB-BD19C19B336D}"/>
    <dgm:cxn modelId="{D8B89BBE-710A-4D35-B70F-F4FD4F308CFF}" srcId="{4CC74C95-C574-4A80-82D5-76DA056BE5D3}" destId="{B7E3DC9D-EBD4-4C82-9B33-19AA71F72D10}" srcOrd="31" destOrd="0" parTransId="{DA4961E8-9F35-492C-A3DF-7E7A07BDF7EC}" sibTransId="{1C95C6A3-00BD-4B0E-BC7E-985515D85D89}"/>
    <dgm:cxn modelId="{DDEDCC35-084F-4355-9C39-5A2C1E244391}" srcId="{4CC74C95-C574-4A80-82D5-76DA056BE5D3}" destId="{17A3B09D-B6C6-446A-82D6-54CF062DB331}" srcOrd="11" destOrd="0" parTransId="{776E3509-ED0D-43E0-94BF-F6DBF7F1E64E}" sibTransId="{5CA44301-1BEE-47D9-9B8E-279A0933AD36}"/>
    <dgm:cxn modelId="{3A939B43-6A68-4D12-B64E-768CE53DEA6D}" type="presOf" srcId="{88A9FA2E-3D0C-455E-BB2A-0778C4481D84}" destId="{75436F29-2601-455F-A472-190FDE6A56F7}" srcOrd="0" destOrd="0" presId="urn:microsoft.com/office/officeart/2005/8/layout/cycle6"/>
    <dgm:cxn modelId="{D78D1A8A-BD0A-45D7-89B4-7C789E3B1AE6}" type="presOf" srcId="{04DE96FE-1DF3-47BB-B15D-133BE6E543C2}" destId="{5F087255-C61A-44C7-A912-E8BFBFAEE0D5}" srcOrd="0" destOrd="0" presId="urn:microsoft.com/office/officeart/2005/8/layout/cycle6"/>
    <dgm:cxn modelId="{759B6D02-CD6A-4325-9446-286E5285B060}" srcId="{4CC74C95-C574-4A80-82D5-76DA056BE5D3}" destId="{DEF8A807-429A-4FF5-8177-38A39A580133}" srcOrd="12" destOrd="0" parTransId="{DAD0A0C2-26BD-42DE-904A-D40BD9B04224}" sibTransId="{5106E9CE-CD4B-4F38-BA39-4CC22EB98EAB}"/>
    <dgm:cxn modelId="{958FA4C1-9284-496C-9653-4B264119C008}" type="presOf" srcId="{9F3592EC-D5AB-4941-A17A-330E082BE028}" destId="{1FA4EC07-2F8A-4506-ACE1-504354BBCE6B}" srcOrd="0" destOrd="0" presId="urn:microsoft.com/office/officeart/2005/8/layout/cycle6"/>
    <dgm:cxn modelId="{ABBB5831-ABED-474D-A76A-B705006620DC}" type="presOf" srcId="{451A9669-CB79-4EC4-AE71-8823D590F60F}" destId="{F7F1FEBF-948F-4BDB-88CF-456522C99845}" srcOrd="0" destOrd="0" presId="urn:microsoft.com/office/officeart/2005/8/layout/cycle6"/>
    <dgm:cxn modelId="{8DBAE1E8-C7D3-40C0-883C-2B3A0068E2FC}" type="presOf" srcId="{00FF0F84-6121-4BF8-8807-20288999539A}" destId="{45C4C7E0-FBC7-4931-B9A7-9CEC294B838D}" srcOrd="0" destOrd="0" presId="urn:microsoft.com/office/officeart/2005/8/layout/cycle6"/>
    <dgm:cxn modelId="{33DA738D-2B52-461D-A9E2-3D6CFF4737E2}" type="presOf" srcId="{57D54B50-55CD-499E-B81E-48F676A86831}" destId="{0F40AB61-7D5C-4909-BE80-B95703882AB4}" srcOrd="0" destOrd="0" presId="urn:microsoft.com/office/officeart/2005/8/layout/cycle6"/>
    <dgm:cxn modelId="{FD63BB79-B8BB-46B6-83D8-5C1537F7D959}" type="presOf" srcId="{C6117268-AA34-4A9B-BB1D-8C4AE6CE74B6}" destId="{D31D5E55-F44D-4125-B17A-907580F98840}" srcOrd="0" destOrd="0" presId="urn:microsoft.com/office/officeart/2005/8/layout/cycle6"/>
    <dgm:cxn modelId="{4CAC08BD-515E-4F78-B4DA-A65A847CE4AA}" type="presOf" srcId="{8D3CF0AE-6559-40C1-8C01-397C66A18C70}" destId="{9A42BEC3-A980-4B41-B4E9-4153A06535C8}" srcOrd="0" destOrd="0" presId="urn:microsoft.com/office/officeart/2005/8/layout/cycle6"/>
    <dgm:cxn modelId="{D8260386-1E1C-47FD-9083-0EE1F3167413}" type="presOf" srcId="{8D0DE25B-5FB7-4E68-BB37-E6AC78A70378}" destId="{98AD313F-C20C-4464-80B0-4EA653040AE3}" srcOrd="0" destOrd="0" presId="urn:microsoft.com/office/officeart/2005/8/layout/cycle6"/>
    <dgm:cxn modelId="{20058F24-32D6-44FC-B789-881CDEE595EE}" type="presOf" srcId="{A35EDF48-69B3-4A8B-BD2A-CF1CED9BF22E}" destId="{946C530E-E71D-47DA-9089-1B924649906E}" srcOrd="0" destOrd="0" presId="urn:microsoft.com/office/officeart/2005/8/layout/cycle6"/>
    <dgm:cxn modelId="{6CD935DE-7F21-4C25-9B99-53432BC8E475}" srcId="{4CC74C95-C574-4A80-82D5-76DA056BE5D3}" destId="{9A516290-71B7-495D-A58D-5B8A7F49F509}" srcOrd="17" destOrd="0" parTransId="{FA16FBE8-E20E-45DC-8E5D-7C37BE5B34B3}" sibTransId="{DF7487ED-5522-4F05-94EA-6797A32C3D2D}"/>
    <dgm:cxn modelId="{66F99B08-0C40-40A5-B01F-E2FCE239D89F}" type="presOf" srcId="{AB5B281D-8B77-436D-ADF4-5F59E95A70E1}" destId="{D55B6D8B-25E6-4454-9D5A-FCAE75716B6D}" srcOrd="0" destOrd="0" presId="urn:microsoft.com/office/officeart/2005/8/layout/cycle6"/>
    <dgm:cxn modelId="{DAECB5D4-5208-4195-9969-9EE992E655E0}" type="presOf" srcId="{14CC8E6F-D1C8-4E1C-A48A-111711A27A97}" destId="{91EFBC43-A1A6-47F2-9F5F-63EA044679AC}" srcOrd="0" destOrd="0" presId="urn:microsoft.com/office/officeart/2005/8/layout/cycle6"/>
    <dgm:cxn modelId="{9F7DBC1C-7294-480F-905C-FE4C867840AD}" type="presOf" srcId="{6F9E11CF-3CD6-4771-98A5-E50D4F9DD946}" destId="{0FAE7F47-50F9-4D36-88CF-73DE4A670A04}" srcOrd="0" destOrd="0" presId="urn:microsoft.com/office/officeart/2005/8/layout/cycle6"/>
    <dgm:cxn modelId="{12BB1833-9E1B-46ED-A5A9-80A39500C641}" type="presOf" srcId="{A5CFB0A4-B87C-4694-84E5-7A46464CF448}" destId="{4A20E6E8-FA9A-4B44-BCE7-C6DF7E7738A5}" srcOrd="0" destOrd="0" presId="urn:microsoft.com/office/officeart/2005/8/layout/cycle6"/>
    <dgm:cxn modelId="{7B0E0D5D-5946-48C0-83E9-2D5240BFD623}" type="presOf" srcId="{2408A7E9-B9F2-4459-A454-16C3FDB6ACF5}" destId="{A15418DF-A3FA-43C3-8272-DC0B0FDFA2F3}" srcOrd="0" destOrd="0" presId="urn:microsoft.com/office/officeart/2005/8/layout/cycle6"/>
    <dgm:cxn modelId="{FE474B41-9155-4B35-9D7A-AB538A12E8F5}" type="presOf" srcId="{C4E9C91D-BFB8-48CD-BF0F-A6E050EA6A43}" destId="{929D411E-79B8-4CA7-8604-4F6A9A0511EB}" srcOrd="0" destOrd="0" presId="urn:microsoft.com/office/officeart/2005/8/layout/cycle6"/>
    <dgm:cxn modelId="{2F5C61E9-FD93-4901-AE21-CF82837DCC5F}" type="presOf" srcId="{1AED657A-09A4-46E2-99AB-34D5A44ACEF8}" destId="{DF5BB38F-4915-4A11-8ACB-A655460D1B91}" srcOrd="0" destOrd="0" presId="urn:microsoft.com/office/officeart/2005/8/layout/cycle6"/>
    <dgm:cxn modelId="{3D022A78-AD94-4308-BC90-790C20A4DA97}" type="presOf" srcId="{5CA44301-1BEE-47D9-9B8E-279A0933AD36}" destId="{A391A79E-92BA-4D0D-93D6-3451C2322612}" srcOrd="0" destOrd="0" presId="urn:microsoft.com/office/officeart/2005/8/layout/cycle6"/>
    <dgm:cxn modelId="{BF9BF4F4-04F5-429D-B057-9B8D0EE9E5EC}" type="presParOf" srcId="{46447456-97EF-44C7-B8C0-40C23CC04136}" destId="{4A20E6E8-FA9A-4B44-BCE7-C6DF7E7738A5}" srcOrd="0" destOrd="0" presId="urn:microsoft.com/office/officeart/2005/8/layout/cycle6"/>
    <dgm:cxn modelId="{FF3D06DB-3532-4DA5-8D21-3C52C9AE603A}" type="presParOf" srcId="{46447456-97EF-44C7-B8C0-40C23CC04136}" destId="{26167DE0-A279-4110-9FFA-0E8231033E5C}" srcOrd="1" destOrd="0" presId="urn:microsoft.com/office/officeart/2005/8/layout/cycle6"/>
    <dgm:cxn modelId="{EE3BF9B0-75D1-41D8-AAC5-860D07664782}" type="presParOf" srcId="{46447456-97EF-44C7-B8C0-40C23CC04136}" destId="{E3C0695B-A426-4044-AE14-8071401B7E53}" srcOrd="2" destOrd="0" presId="urn:microsoft.com/office/officeart/2005/8/layout/cycle6"/>
    <dgm:cxn modelId="{927A102E-AA69-4CC9-9B0C-6ED5B68F0C78}" type="presParOf" srcId="{46447456-97EF-44C7-B8C0-40C23CC04136}" destId="{AFB4C93D-9536-43AB-8F55-BBFD93F3394B}" srcOrd="3" destOrd="0" presId="urn:microsoft.com/office/officeart/2005/8/layout/cycle6"/>
    <dgm:cxn modelId="{4195F3E7-BBB6-4410-9E96-5727E192D602}" type="presParOf" srcId="{46447456-97EF-44C7-B8C0-40C23CC04136}" destId="{D9B38B44-9C14-438F-9F47-993846843AB3}" srcOrd="4" destOrd="0" presId="urn:microsoft.com/office/officeart/2005/8/layout/cycle6"/>
    <dgm:cxn modelId="{338B9FE0-0C0C-48A6-A1CE-591C94E6005B}" type="presParOf" srcId="{46447456-97EF-44C7-B8C0-40C23CC04136}" destId="{75436F29-2601-455F-A472-190FDE6A56F7}" srcOrd="5" destOrd="0" presId="urn:microsoft.com/office/officeart/2005/8/layout/cycle6"/>
    <dgm:cxn modelId="{69000B1A-8A30-4253-8414-3272F373475A}" type="presParOf" srcId="{46447456-97EF-44C7-B8C0-40C23CC04136}" destId="{8F66F067-6BB5-4E37-8537-9320203BDAB7}" srcOrd="6" destOrd="0" presId="urn:microsoft.com/office/officeart/2005/8/layout/cycle6"/>
    <dgm:cxn modelId="{38D90639-0FAB-401B-A3AA-F7E2088A3246}" type="presParOf" srcId="{46447456-97EF-44C7-B8C0-40C23CC04136}" destId="{70F8E464-73F6-4AFC-8E13-73C4FBAF32BF}" srcOrd="7" destOrd="0" presId="urn:microsoft.com/office/officeart/2005/8/layout/cycle6"/>
    <dgm:cxn modelId="{07FBD966-F729-4080-831A-41620CE633AE}" type="presParOf" srcId="{46447456-97EF-44C7-B8C0-40C23CC04136}" destId="{946C530E-E71D-47DA-9089-1B924649906E}" srcOrd="8" destOrd="0" presId="urn:microsoft.com/office/officeart/2005/8/layout/cycle6"/>
    <dgm:cxn modelId="{1660E209-7F69-4402-BE86-B3E1C5F2D655}" type="presParOf" srcId="{46447456-97EF-44C7-B8C0-40C23CC04136}" destId="{FCEF6F60-91D8-4345-B296-69C57BF0907E}" srcOrd="9" destOrd="0" presId="urn:microsoft.com/office/officeart/2005/8/layout/cycle6"/>
    <dgm:cxn modelId="{6EB1E2DE-EB11-4596-9100-F2EAAE4A3B3B}" type="presParOf" srcId="{46447456-97EF-44C7-B8C0-40C23CC04136}" destId="{3C5D435A-AE2B-4143-AF7C-821D9569BED6}" srcOrd="10" destOrd="0" presId="urn:microsoft.com/office/officeart/2005/8/layout/cycle6"/>
    <dgm:cxn modelId="{1A0A2634-FB51-4EAB-AB20-B0476B39A862}" type="presParOf" srcId="{46447456-97EF-44C7-B8C0-40C23CC04136}" destId="{2BCA2D94-CA25-436C-BF99-D6AB17D3ACE6}" srcOrd="11" destOrd="0" presId="urn:microsoft.com/office/officeart/2005/8/layout/cycle6"/>
    <dgm:cxn modelId="{81CFF868-E2EE-4826-9CDE-4E7BCF282996}" type="presParOf" srcId="{46447456-97EF-44C7-B8C0-40C23CC04136}" destId="{8458DE75-7E09-4F50-A31E-EE75418C7936}" srcOrd="12" destOrd="0" presId="urn:microsoft.com/office/officeart/2005/8/layout/cycle6"/>
    <dgm:cxn modelId="{FA5CFC8B-55CB-4319-B38D-F22709B2640D}" type="presParOf" srcId="{46447456-97EF-44C7-B8C0-40C23CC04136}" destId="{9FD34EE0-5296-4D10-A235-379615DE2C63}" srcOrd="13" destOrd="0" presId="urn:microsoft.com/office/officeart/2005/8/layout/cycle6"/>
    <dgm:cxn modelId="{BFA4AD6C-18BB-4981-B739-925324F4A6A9}" type="presParOf" srcId="{46447456-97EF-44C7-B8C0-40C23CC04136}" destId="{929D411E-79B8-4CA7-8604-4F6A9A0511EB}" srcOrd="14" destOrd="0" presId="urn:microsoft.com/office/officeart/2005/8/layout/cycle6"/>
    <dgm:cxn modelId="{EAE631C8-1EB7-495F-A935-3D7B019475DE}" type="presParOf" srcId="{46447456-97EF-44C7-B8C0-40C23CC04136}" destId="{47C085B6-C98A-4A3E-BE4D-F8380033463A}" srcOrd="15" destOrd="0" presId="urn:microsoft.com/office/officeart/2005/8/layout/cycle6"/>
    <dgm:cxn modelId="{B24CD88A-4188-41F2-8E72-0784FA0F7002}" type="presParOf" srcId="{46447456-97EF-44C7-B8C0-40C23CC04136}" destId="{4C44E27F-EE6F-43BE-B69F-3D8D6C930E2D}" srcOrd="16" destOrd="0" presId="urn:microsoft.com/office/officeart/2005/8/layout/cycle6"/>
    <dgm:cxn modelId="{14E5A829-6874-4E08-8709-66B8DE5B1713}" type="presParOf" srcId="{46447456-97EF-44C7-B8C0-40C23CC04136}" destId="{F4D92EAA-E19E-45BE-9666-CC4BDDAF0D3D}" srcOrd="17" destOrd="0" presId="urn:microsoft.com/office/officeart/2005/8/layout/cycle6"/>
    <dgm:cxn modelId="{363A9194-541D-42A1-A90A-85AEDE95845E}" type="presParOf" srcId="{46447456-97EF-44C7-B8C0-40C23CC04136}" destId="{98AD313F-C20C-4464-80B0-4EA653040AE3}" srcOrd="18" destOrd="0" presId="urn:microsoft.com/office/officeart/2005/8/layout/cycle6"/>
    <dgm:cxn modelId="{862A5C18-D335-4A12-A0D4-98CFDEBD0A26}" type="presParOf" srcId="{46447456-97EF-44C7-B8C0-40C23CC04136}" destId="{3B3A05D9-ABA4-44EE-AFD8-47FE31808B89}" srcOrd="19" destOrd="0" presId="urn:microsoft.com/office/officeart/2005/8/layout/cycle6"/>
    <dgm:cxn modelId="{BD6A0FE3-C567-4990-AFFB-27B59FFB5B1B}" type="presParOf" srcId="{46447456-97EF-44C7-B8C0-40C23CC04136}" destId="{475B075E-F5DE-4049-9FE3-DA6834EB6959}" srcOrd="20" destOrd="0" presId="urn:microsoft.com/office/officeart/2005/8/layout/cycle6"/>
    <dgm:cxn modelId="{B7DC6223-5683-4C0E-AFEB-A0DC6553F75F}" type="presParOf" srcId="{46447456-97EF-44C7-B8C0-40C23CC04136}" destId="{CC804ABC-2AD0-4BBE-B816-95535F1B7910}" srcOrd="21" destOrd="0" presId="urn:microsoft.com/office/officeart/2005/8/layout/cycle6"/>
    <dgm:cxn modelId="{7FB6B6F0-CE0D-41B7-9A0B-0C9F4DF531AD}" type="presParOf" srcId="{46447456-97EF-44C7-B8C0-40C23CC04136}" destId="{9C48DED9-A07A-41A9-9C63-7A774EEFEC48}" srcOrd="22" destOrd="0" presId="urn:microsoft.com/office/officeart/2005/8/layout/cycle6"/>
    <dgm:cxn modelId="{95F1798B-C848-49B3-A0F9-FC144FC38758}" type="presParOf" srcId="{46447456-97EF-44C7-B8C0-40C23CC04136}" destId="{8C0D0BB4-E35C-4D5E-85F1-B541467FAD8A}" srcOrd="23" destOrd="0" presId="urn:microsoft.com/office/officeart/2005/8/layout/cycle6"/>
    <dgm:cxn modelId="{B326A635-05EC-4E63-A87F-57E4014669C1}" type="presParOf" srcId="{46447456-97EF-44C7-B8C0-40C23CC04136}" destId="{73CDBC7F-65FA-4F44-9614-B152737B9B62}" srcOrd="24" destOrd="0" presId="urn:microsoft.com/office/officeart/2005/8/layout/cycle6"/>
    <dgm:cxn modelId="{FD08E3CB-752B-4419-8189-704DFAE8EB9D}" type="presParOf" srcId="{46447456-97EF-44C7-B8C0-40C23CC04136}" destId="{0440ABF6-6FDB-41E9-A22E-B3809181FF01}" srcOrd="25" destOrd="0" presId="urn:microsoft.com/office/officeart/2005/8/layout/cycle6"/>
    <dgm:cxn modelId="{6E7B1E71-3068-4A6A-8FA9-DE1C4A728C9B}" type="presParOf" srcId="{46447456-97EF-44C7-B8C0-40C23CC04136}" destId="{9BA14977-EF86-4A0C-8BDF-AC120985F1AE}" srcOrd="26" destOrd="0" presId="urn:microsoft.com/office/officeart/2005/8/layout/cycle6"/>
    <dgm:cxn modelId="{CEC65648-598C-40C3-BE47-82EB5C619673}" type="presParOf" srcId="{46447456-97EF-44C7-B8C0-40C23CC04136}" destId="{13B0FBBE-A921-4E26-B5CB-343024DC1CB0}" srcOrd="27" destOrd="0" presId="urn:microsoft.com/office/officeart/2005/8/layout/cycle6"/>
    <dgm:cxn modelId="{05AFB9E1-6A4F-49D5-86D0-7139B3AB6F23}" type="presParOf" srcId="{46447456-97EF-44C7-B8C0-40C23CC04136}" destId="{62F77CA8-AA4B-4DC6-BBFB-0E46D232B521}" srcOrd="28" destOrd="0" presId="urn:microsoft.com/office/officeart/2005/8/layout/cycle6"/>
    <dgm:cxn modelId="{A97D61B8-BD91-4932-9F53-B1CFC9F7ABF1}" type="presParOf" srcId="{46447456-97EF-44C7-B8C0-40C23CC04136}" destId="{27554E57-49A1-4CA5-AD84-A1E21BD14B38}" srcOrd="29" destOrd="0" presId="urn:microsoft.com/office/officeart/2005/8/layout/cycle6"/>
    <dgm:cxn modelId="{0B9EF75F-8DEB-4D51-8F4F-C65C137BC8BF}" type="presParOf" srcId="{46447456-97EF-44C7-B8C0-40C23CC04136}" destId="{F3416255-397E-437C-B7D3-B18266FAD98B}" srcOrd="30" destOrd="0" presId="urn:microsoft.com/office/officeart/2005/8/layout/cycle6"/>
    <dgm:cxn modelId="{59E5B299-D0E2-4C34-99B6-80356CD90F35}" type="presParOf" srcId="{46447456-97EF-44C7-B8C0-40C23CC04136}" destId="{69E623E8-6106-4059-AD88-72A8E00C9042}" srcOrd="31" destOrd="0" presId="urn:microsoft.com/office/officeart/2005/8/layout/cycle6"/>
    <dgm:cxn modelId="{849DDA51-38A5-4CE2-9E09-B08443137AC6}" type="presParOf" srcId="{46447456-97EF-44C7-B8C0-40C23CC04136}" destId="{8C1DFA84-853D-434D-8854-0833AA2FBAB8}" srcOrd="32" destOrd="0" presId="urn:microsoft.com/office/officeart/2005/8/layout/cycle6"/>
    <dgm:cxn modelId="{DE901C95-FBB7-48DD-A71B-ED33BD5A64DE}" type="presParOf" srcId="{46447456-97EF-44C7-B8C0-40C23CC04136}" destId="{962F3097-E672-4A7A-AEE6-4C97D13158E3}" srcOrd="33" destOrd="0" presId="urn:microsoft.com/office/officeart/2005/8/layout/cycle6"/>
    <dgm:cxn modelId="{CEEB9DAF-52FD-49DD-B643-B7CB0869F258}" type="presParOf" srcId="{46447456-97EF-44C7-B8C0-40C23CC04136}" destId="{D1F8C58B-107D-4EEB-B837-F7566F81E1E2}" srcOrd="34" destOrd="0" presId="urn:microsoft.com/office/officeart/2005/8/layout/cycle6"/>
    <dgm:cxn modelId="{A834296B-0A09-428C-B83E-A9F2B00371E7}" type="presParOf" srcId="{46447456-97EF-44C7-B8C0-40C23CC04136}" destId="{A391A79E-92BA-4D0D-93D6-3451C2322612}" srcOrd="35" destOrd="0" presId="urn:microsoft.com/office/officeart/2005/8/layout/cycle6"/>
    <dgm:cxn modelId="{91AFDF54-D662-4CCC-9194-56336559F351}" type="presParOf" srcId="{46447456-97EF-44C7-B8C0-40C23CC04136}" destId="{B32D761E-E49E-439A-9A2A-0ED96E72ABD9}" srcOrd="36" destOrd="0" presId="urn:microsoft.com/office/officeart/2005/8/layout/cycle6"/>
    <dgm:cxn modelId="{EE286044-7556-4599-B543-CC09FBF89314}" type="presParOf" srcId="{46447456-97EF-44C7-B8C0-40C23CC04136}" destId="{30DF5F01-7682-472F-85AF-203FDE381A04}" srcOrd="37" destOrd="0" presId="urn:microsoft.com/office/officeart/2005/8/layout/cycle6"/>
    <dgm:cxn modelId="{E072FB54-E1DA-4059-8D5D-5923D8E7207C}" type="presParOf" srcId="{46447456-97EF-44C7-B8C0-40C23CC04136}" destId="{B4C7B276-46D0-414E-80AB-1237D70392E4}" srcOrd="38" destOrd="0" presId="urn:microsoft.com/office/officeart/2005/8/layout/cycle6"/>
    <dgm:cxn modelId="{9B38E626-753B-451C-890F-F40BD1F6AC5E}" type="presParOf" srcId="{46447456-97EF-44C7-B8C0-40C23CC04136}" destId="{41D5CB4C-A613-4654-8771-450F0CFCA55D}" srcOrd="39" destOrd="0" presId="urn:microsoft.com/office/officeart/2005/8/layout/cycle6"/>
    <dgm:cxn modelId="{0FAAB42C-BD59-4678-861F-954B2C18CAD4}" type="presParOf" srcId="{46447456-97EF-44C7-B8C0-40C23CC04136}" destId="{7740D191-706C-40E8-9559-4023FD8E346E}" srcOrd="40" destOrd="0" presId="urn:microsoft.com/office/officeart/2005/8/layout/cycle6"/>
    <dgm:cxn modelId="{8E32154F-6EFA-4F05-BD38-B89D6E1956FF}" type="presParOf" srcId="{46447456-97EF-44C7-B8C0-40C23CC04136}" destId="{96C08B4E-88E8-44AE-8876-129F989D5105}" srcOrd="41" destOrd="0" presId="urn:microsoft.com/office/officeart/2005/8/layout/cycle6"/>
    <dgm:cxn modelId="{4EDF1BA1-5BE6-4019-B5C5-78D25999E75D}" type="presParOf" srcId="{46447456-97EF-44C7-B8C0-40C23CC04136}" destId="{45C4C7E0-FBC7-4931-B9A7-9CEC294B838D}" srcOrd="42" destOrd="0" presId="urn:microsoft.com/office/officeart/2005/8/layout/cycle6"/>
    <dgm:cxn modelId="{3C017116-21F3-4DAC-8BE1-6C2675385C66}" type="presParOf" srcId="{46447456-97EF-44C7-B8C0-40C23CC04136}" destId="{1BE8C8BC-2E6F-4327-9294-FB6781B15428}" srcOrd="43" destOrd="0" presId="urn:microsoft.com/office/officeart/2005/8/layout/cycle6"/>
    <dgm:cxn modelId="{9F37A0FE-1499-475F-BCC9-B9E2CAB5C484}" type="presParOf" srcId="{46447456-97EF-44C7-B8C0-40C23CC04136}" destId="{5E9B62FB-4BCA-4008-A6CC-2C748726148B}" srcOrd="44" destOrd="0" presId="urn:microsoft.com/office/officeart/2005/8/layout/cycle6"/>
    <dgm:cxn modelId="{A0FC3A69-FFB1-47EA-8133-973BB240B423}" type="presParOf" srcId="{46447456-97EF-44C7-B8C0-40C23CC04136}" destId="{0F40AB61-7D5C-4909-BE80-B95703882AB4}" srcOrd="45" destOrd="0" presId="urn:microsoft.com/office/officeart/2005/8/layout/cycle6"/>
    <dgm:cxn modelId="{C307DDC3-1A50-413F-BB58-768F5A17A7DA}" type="presParOf" srcId="{46447456-97EF-44C7-B8C0-40C23CC04136}" destId="{45757CCB-D575-4FCF-9322-6F39162438E0}" srcOrd="46" destOrd="0" presId="urn:microsoft.com/office/officeart/2005/8/layout/cycle6"/>
    <dgm:cxn modelId="{FD4F90C6-1E57-495E-AB82-578BE33AF650}" type="presParOf" srcId="{46447456-97EF-44C7-B8C0-40C23CC04136}" destId="{0FAE7F47-50F9-4D36-88CF-73DE4A670A04}" srcOrd="47" destOrd="0" presId="urn:microsoft.com/office/officeart/2005/8/layout/cycle6"/>
    <dgm:cxn modelId="{F630E3CC-385E-4F3B-906A-2E90275FD813}" type="presParOf" srcId="{46447456-97EF-44C7-B8C0-40C23CC04136}" destId="{D31D5E55-F44D-4125-B17A-907580F98840}" srcOrd="48" destOrd="0" presId="urn:microsoft.com/office/officeart/2005/8/layout/cycle6"/>
    <dgm:cxn modelId="{571F48EF-AA31-4CA7-90E5-277AE26D2C47}" type="presParOf" srcId="{46447456-97EF-44C7-B8C0-40C23CC04136}" destId="{E1CDE105-68D6-4FB9-A0B7-AC5E21B1FE9F}" srcOrd="49" destOrd="0" presId="urn:microsoft.com/office/officeart/2005/8/layout/cycle6"/>
    <dgm:cxn modelId="{D9F4B292-2D96-4784-BC72-75E3F5F057D6}" type="presParOf" srcId="{46447456-97EF-44C7-B8C0-40C23CC04136}" destId="{DF5BB38F-4915-4A11-8ACB-A655460D1B91}" srcOrd="50" destOrd="0" presId="urn:microsoft.com/office/officeart/2005/8/layout/cycle6"/>
    <dgm:cxn modelId="{872AF36E-60A2-4509-8FB7-4750B5D6382D}" type="presParOf" srcId="{46447456-97EF-44C7-B8C0-40C23CC04136}" destId="{47AA7A80-C762-47F0-BC05-345D0B359063}" srcOrd="51" destOrd="0" presId="urn:microsoft.com/office/officeart/2005/8/layout/cycle6"/>
    <dgm:cxn modelId="{D3CC8AF5-0550-4F47-9E7B-82C1BEE1D34C}" type="presParOf" srcId="{46447456-97EF-44C7-B8C0-40C23CC04136}" destId="{A8FEF709-04FB-4555-83D4-8ECF593A005F}" srcOrd="52" destOrd="0" presId="urn:microsoft.com/office/officeart/2005/8/layout/cycle6"/>
    <dgm:cxn modelId="{E5544DA7-57B8-4528-9CC5-48F863BA9F0C}" type="presParOf" srcId="{46447456-97EF-44C7-B8C0-40C23CC04136}" destId="{50A32A28-DD9D-4F58-80EB-F5F390E8E62B}" srcOrd="53" destOrd="0" presId="urn:microsoft.com/office/officeart/2005/8/layout/cycle6"/>
    <dgm:cxn modelId="{B961E273-FE37-48D3-9C24-49B0C6611DD7}" type="presParOf" srcId="{46447456-97EF-44C7-B8C0-40C23CC04136}" destId="{370FAAFE-CDC0-42D8-AFD0-606FA2670B00}" srcOrd="54" destOrd="0" presId="urn:microsoft.com/office/officeart/2005/8/layout/cycle6"/>
    <dgm:cxn modelId="{31F6E6B6-FCBF-4BFA-BA32-01F3B11DE6C1}" type="presParOf" srcId="{46447456-97EF-44C7-B8C0-40C23CC04136}" destId="{FE1E0815-2DAA-4EA7-A88A-FE3447811464}" srcOrd="55" destOrd="0" presId="urn:microsoft.com/office/officeart/2005/8/layout/cycle6"/>
    <dgm:cxn modelId="{4ED545C0-67DF-4A0A-8D9C-9BB1C7822109}" type="presParOf" srcId="{46447456-97EF-44C7-B8C0-40C23CC04136}" destId="{08C4D7FA-4E98-4534-8255-77DCF855EA5A}" srcOrd="56" destOrd="0" presId="urn:microsoft.com/office/officeart/2005/8/layout/cycle6"/>
    <dgm:cxn modelId="{965B219E-CA38-48F6-A4DA-BF1F1349C518}" type="presParOf" srcId="{46447456-97EF-44C7-B8C0-40C23CC04136}" destId="{99E01FF2-0424-4FF4-8D94-F4C8265F61ED}" srcOrd="57" destOrd="0" presId="urn:microsoft.com/office/officeart/2005/8/layout/cycle6"/>
    <dgm:cxn modelId="{DE774F3C-DEEF-447A-A5B0-F96D2469C98B}" type="presParOf" srcId="{46447456-97EF-44C7-B8C0-40C23CC04136}" destId="{4086C46C-7D78-42F5-AF3F-BF9772F0CC0A}" srcOrd="58" destOrd="0" presId="urn:microsoft.com/office/officeart/2005/8/layout/cycle6"/>
    <dgm:cxn modelId="{83D73259-932D-49AB-9621-A64F1066E4C2}" type="presParOf" srcId="{46447456-97EF-44C7-B8C0-40C23CC04136}" destId="{1451CB43-B41A-45CF-B8EF-A745EC3748CC}" srcOrd="59" destOrd="0" presId="urn:microsoft.com/office/officeart/2005/8/layout/cycle6"/>
    <dgm:cxn modelId="{F4EE3E82-D6F9-40E2-953E-0AA15BF5A4E3}" type="presParOf" srcId="{46447456-97EF-44C7-B8C0-40C23CC04136}" destId="{BFBF6E3E-C532-4C63-B2AD-CB71E9D0F83F}" srcOrd="60" destOrd="0" presId="urn:microsoft.com/office/officeart/2005/8/layout/cycle6"/>
    <dgm:cxn modelId="{0D86E618-5DDF-4388-AFDD-D3A2ED794093}" type="presParOf" srcId="{46447456-97EF-44C7-B8C0-40C23CC04136}" destId="{BFF6AA2F-CC81-4DBC-A917-7B595E7A6A94}" srcOrd="61" destOrd="0" presId="urn:microsoft.com/office/officeart/2005/8/layout/cycle6"/>
    <dgm:cxn modelId="{61DE1E84-0DB2-40F9-BBB4-6C47483BEC4F}" type="presParOf" srcId="{46447456-97EF-44C7-B8C0-40C23CC04136}" destId="{65DB642B-7B10-4D87-A69E-AD65BCBB5E3A}" srcOrd="62" destOrd="0" presId="urn:microsoft.com/office/officeart/2005/8/layout/cycle6"/>
    <dgm:cxn modelId="{FD21E171-F4B8-48BB-B6C0-4430B372522E}" type="presParOf" srcId="{46447456-97EF-44C7-B8C0-40C23CC04136}" destId="{D508D8FC-CDF2-4DEA-86BD-9C9798053DCB}" srcOrd="63" destOrd="0" presId="urn:microsoft.com/office/officeart/2005/8/layout/cycle6"/>
    <dgm:cxn modelId="{B076A827-F04C-437D-A523-364CA6811341}" type="presParOf" srcId="{46447456-97EF-44C7-B8C0-40C23CC04136}" destId="{BE056343-2457-4C82-BEE8-06A057D02E1D}" srcOrd="64" destOrd="0" presId="urn:microsoft.com/office/officeart/2005/8/layout/cycle6"/>
    <dgm:cxn modelId="{42FAB277-1199-4B09-A7B7-83C5B190B2E0}" type="presParOf" srcId="{46447456-97EF-44C7-B8C0-40C23CC04136}" destId="{D55B6D8B-25E6-4454-9D5A-FCAE75716B6D}" srcOrd="65" destOrd="0" presId="urn:microsoft.com/office/officeart/2005/8/layout/cycle6"/>
    <dgm:cxn modelId="{1829CCE0-FF96-4D54-BCFC-0BD96E485ADA}" type="presParOf" srcId="{46447456-97EF-44C7-B8C0-40C23CC04136}" destId="{0512C3D4-BD56-4313-A852-1AF03BF2C677}" srcOrd="66" destOrd="0" presId="urn:microsoft.com/office/officeart/2005/8/layout/cycle6"/>
    <dgm:cxn modelId="{D4D98CFE-D3B3-48DF-AFE3-F6CE892A88B9}" type="presParOf" srcId="{46447456-97EF-44C7-B8C0-40C23CC04136}" destId="{B015F187-2E78-4D3A-965B-4AC2EF7FF435}" srcOrd="67" destOrd="0" presId="urn:microsoft.com/office/officeart/2005/8/layout/cycle6"/>
    <dgm:cxn modelId="{B08E8B40-4AD2-4A43-A44C-B41DC97B42F7}" type="presParOf" srcId="{46447456-97EF-44C7-B8C0-40C23CC04136}" destId="{5865CBD9-63AD-4BE8-A468-7642B6FDC828}" srcOrd="68" destOrd="0" presId="urn:microsoft.com/office/officeart/2005/8/layout/cycle6"/>
    <dgm:cxn modelId="{AA84AAD8-0D93-4529-AB8D-F3AFC1C04FC1}" type="presParOf" srcId="{46447456-97EF-44C7-B8C0-40C23CC04136}" destId="{1D14B5AE-C08B-470F-A100-424CF931A992}" srcOrd="69" destOrd="0" presId="urn:microsoft.com/office/officeart/2005/8/layout/cycle6"/>
    <dgm:cxn modelId="{760C5D8A-9B8A-404F-95ED-D9EEBF239E88}" type="presParOf" srcId="{46447456-97EF-44C7-B8C0-40C23CC04136}" destId="{F50B6A41-26B5-4767-914A-A8418220B1BA}" srcOrd="70" destOrd="0" presId="urn:microsoft.com/office/officeart/2005/8/layout/cycle6"/>
    <dgm:cxn modelId="{3B5C4746-CF32-44CB-AD6B-A7DEB68FE8B9}" type="presParOf" srcId="{46447456-97EF-44C7-B8C0-40C23CC04136}" destId="{18F30FE6-66C1-4970-8BB2-6F2D44C6FF75}" srcOrd="71" destOrd="0" presId="urn:microsoft.com/office/officeart/2005/8/layout/cycle6"/>
    <dgm:cxn modelId="{E6314545-DD26-4063-A816-C27BA870F3EF}" type="presParOf" srcId="{46447456-97EF-44C7-B8C0-40C23CC04136}" destId="{FCBD26E0-9D13-494B-AA92-E4DB20AEC8D2}" srcOrd="72" destOrd="0" presId="urn:microsoft.com/office/officeart/2005/8/layout/cycle6"/>
    <dgm:cxn modelId="{DCEE6856-8422-4DF2-9AF4-27F976EE9989}" type="presParOf" srcId="{46447456-97EF-44C7-B8C0-40C23CC04136}" destId="{7DA85DE6-95D6-47DD-BBF1-9091EA2FDF18}" srcOrd="73" destOrd="0" presId="urn:microsoft.com/office/officeart/2005/8/layout/cycle6"/>
    <dgm:cxn modelId="{7F11B184-DF38-4C59-93F8-8012A42F3941}" type="presParOf" srcId="{46447456-97EF-44C7-B8C0-40C23CC04136}" destId="{9A42BEC3-A980-4B41-B4E9-4153A06535C8}" srcOrd="74" destOrd="0" presId="urn:microsoft.com/office/officeart/2005/8/layout/cycle6"/>
    <dgm:cxn modelId="{EA550D9E-FCBB-42DA-8C98-86342B1F8C3B}" type="presParOf" srcId="{46447456-97EF-44C7-B8C0-40C23CC04136}" destId="{5EE78AA2-2A5A-42F3-BE0B-ABFB25702F48}" srcOrd="75" destOrd="0" presId="urn:microsoft.com/office/officeart/2005/8/layout/cycle6"/>
    <dgm:cxn modelId="{AA0F737A-D2F1-4B33-A858-EE11A8093F1A}" type="presParOf" srcId="{46447456-97EF-44C7-B8C0-40C23CC04136}" destId="{3237642E-C3C5-4A1D-8B72-2086BFE8155D}" srcOrd="76" destOrd="0" presId="urn:microsoft.com/office/officeart/2005/8/layout/cycle6"/>
    <dgm:cxn modelId="{29140639-8F2C-4EA1-9570-77CF44DB0763}" type="presParOf" srcId="{46447456-97EF-44C7-B8C0-40C23CC04136}" destId="{2F90F1D2-8CC8-4ED8-BB48-23FCE1CB8435}" srcOrd="77" destOrd="0" presId="urn:microsoft.com/office/officeart/2005/8/layout/cycle6"/>
    <dgm:cxn modelId="{57E64988-31D0-4144-A474-21C3D8F94E62}" type="presParOf" srcId="{46447456-97EF-44C7-B8C0-40C23CC04136}" destId="{F42858F9-9D47-4E4F-86F6-1842FEE537B5}" srcOrd="78" destOrd="0" presId="urn:microsoft.com/office/officeart/2005/8/layout/cycle6"/>
    <dgm:cxn modelId="{5A5E9DA0-E1C7-489A-A89D-A03FD3686F13}" type="presParOf" srcId="{46447456-97EF-44C7-B8C0-40C23CC04136}" destId="{1CAEB7D6-2BAC-4F9E-9F92-514BE9744810}" srcOrd="79" destOrd="0" presId="urn:microsoft.com/office/officeart/2005/8/layout/cycle6"/>
    <dgm:cxn modelId="{0F437DF5-596E-4914-9375-8EE784D67371}" type="presParOf" srcId="{46447456-97EF-44C7-B8C0-40C23CC04136}" destId="{1FA4EC07-2F8A-4506-ACE1-504354BBCE6B}" srcOrd="80" destOrd="0" presId="urn:microsoft.com/office/officeart/2005/8/layout/cycle6"/>
    <dgm:cxn modelId="{FE595629-7944-4525-94CC-25D786A0198F}" type="presParOf" srcId="{46447456-97EF-44C7-B8C0-40C23CC04136}" destId="{5F087255-C61A-44C7-A912-E8BFBFAEE0D5}" srcOrd="81" destOrd="0" presId="urn:microsoft.com/office/officeart/2005/8/layout/cycle6"/>
    <dgm:cxn modelId="{1506EE1D-4A62-4762-8AC8-63BDCD9B3810}" type="presParOf" srcId="{46447456-97EF-44C7-B8C0-40C23CC04136}" destId="{D7B804E4-092E-40D5-A156-9A00303521CB}" srcOrd="82" destOrd="0" presId="urn:microsoft.com/office/officeart/2005/8/layout/cycle6"/>
    <dgm:cxn modelId="{42964B78-1772-472A-AF16-F02B8A0F1FFD}" type="presParOf" srcId="{46447456-97EF-44C7-B8C0-40C23CC04136}" destId="{D4ED9A35-D9F2-4253-960C-D8396C93E035}" srcOrd="83" destOrd="0" presId="urn:microsoft.com/office/officeart/2005/8/layout/cycle6"/>
    <dgm:cxn modelId="{C9182100-FFBC-4029-88F1-9E966445FADC}" type="presParOf" srcId="{46447456-97EF-44C7-B8C0-40C23CC04136}" destId="{C1CE9FD0-325E-4F78-A16B-5565A17B3833}" srcOrd="84" destOrd="0" presId="urn:microsoft.com/office/officeart/2005/8/layout/cycle6"/>
    <dgm:cxn modelId="{E333F85B-6081-4F51-A895-F4EB6D30A1EF}" type="presParOf" srcId="{46447456-97EF-44C7-B8C0-40C23CC04136}" destId="{1F558865-D6E0-4A9B-815F-F3ED81B2E010}" srcOrd="85" destOrd="0" presId="urn:microsoft.com/office/officeart/2005/8/layout/cycle6"/>
    <dgm:cxn modelId="{025191D4-7CFE-44D8-8798-11DF3076E11F}" type="presParOf" srcId="{46447456-97EF-44C7-B8C0-40C23CC04136}" destId="{804CA461-87F1-4310-87D5-42B0F4A9E899}" srcOrd="86" destOrd="0" presId="urn:microsoft.com/office/officeart/2005/8/layout/cycle6"/>
    <dgm:cxn modelId="{C9A8DAAF-6A5B-4C3F-956B-78E25ED44B2B}" type="presParOf" srcId="{46447456-97EF-44C7-B8C0-40C23CC04136}" destId="{33C39CB2-F9E1-4265-A00F-E52AE724380D}" srcOrd="87" destOrd="0" presId="urn:microsoft.com/office/officeart/2005/8/layout/cycle6"/>
    <dgm:cxn modelId="{1D8B3E2B-93FF-477C-A0BD-056C82FF1D33}" type="presParOf" srcId="{46447456-97EF-44C7-B8C0-40C23CC04136}" destId="{DCE983CD-EB03-43A2-AA42-26A6E1289BB3}" srcOrd="88" destOrd="0" presId="urn:microsoft.com/office/officeart/2005/8/layout/cycle6"/>
    <dgm:cxn modelId="{125E294A-9F1B-41A5-A1CB-BB210C5B9BCB}" type="presParOf" srcId="{46447456-97EF-44C7-B8C0-40C23CC04136}" destId="{55CC45B7-8F3D-43FB-A48E-9EB941448D5F}" srcOrd="89" destOrd="0" presId="urn:microsoft.com/office/officeart/2005/8/layout/cycle6"/>
    <dgm:cxn modelId="{EF93FFA0-6433-4DE0-96A9-CBC6F176AD31}" type="presParOf" srcId="{46447456-97EF-44C7-B8C0-40C23CC04136}" destId="{9391E22D-960D-4584-A21C-2D9D37EC103A}" srcOrd="90" destOrd="0" presId="urn:microsoft.com/office/officeart/2005/8/layout/cycle6"/>
    <dgm:cxn modelId="{80E44E07-BD0A-4210-925B-D7B7818C1CF5}" type="presParOf" srcId="{46447456-97EF-44C7-B8C0-40C23CC04136}" destId="{A4007626-1242-4D53-876E-C37D32A08E95}" srcOrd="91" destOrd="0" presId="urn:microsoft.com/office/officeart/2005/8/layout/cycle6"/>
    <dgm:cxn modelId="{E1652938-F397-4B8E-BA21-14ADFF60F18F}" type="presParOf" srcId="{46447456-97EF-44C7-B8C0-40C23CC04136}" destId="{BAA7B965-CDBC-4DE7-807E-C8A9FA43808F}" srcOrd="92" destOrd="0" presId="urn:microsoft.com/office/officeart/2005/8/layout/cycle6"/>
    <dgm:cxn modelId="{6908893B-F460-4319-ADAF-9465FBA06011}" type="presParOf" srcId="{46447456-97EF-44C7-B8C0-40C23CC04136}" destId="{11EF4DE7-2C7D-4E0C-9458-64EBD4F1B4F4}" srcOrd="93" destOrd="0" presId="urn:microsoft.com/office/officeart/2005/8/layout/cycle6"/>
    <dgm:cxn modelId="{57BB39DB-1BDF-4EA3-A3D4-8BD9C6739905}" type="presParOf" srcId="{46447456-97EF-44C7-B8C0-40C23CC04136}" destId="{A578DFE6-6991-40FF-BCFC-66148F5AEFC6}" srcOrd="94" destOrd="0" presId="urn:microsoft.com/office/officeart/2005/8/layout/cycle6"/>
    <dgm:cxn modelId="{35FA3AE8-80D4-4C26-8F54-7471EC5ED3E0}" type="presParOf" srcId="{46447456-97EF-44C7-B8C0-40C23CC04136}" destId="{C8C8E81E-0025-4003-8534-F322790E5341}" srcOrd="95" destOrd="0" presId="urn:microsoft.com/office/officeart/2005/8/layout/cycle6"/>
    <dgm:cxn modelId="{87C3C733-69A4-4731-B41D-4CF687ED616F}" type="presParOf" srcId="{46447456-97EF-44C7-B8C0-40C23CC04136}" destId="{A15418DF-A3FA-43C3-8272-DC0B0FDFA2F3}" srcOrd="96" destOrd="0" presId="urn:microsoft.com/office/officeart/2005/8/layout/cycle6"/>
    <dgm:cxn modelId="{7357C67F-A0B9-45D4-84CF-2913B3088AC5}" type="presParOf" srcId="{46447456-97EF-44C7-B8C0-40C23CC04136}" destId="{DAF9E7D5-6F88-4466-99D2-426A1DF03B9E}" srcOrd="97" destOrd="0" presId="urn:microsoft.com/office/officeart/2005/8/layout/cycle6"/>
    <dgm:cxn modelId="{CC4069F6-C20F-4B81-A49B-4142EAC2713D}" type="presParOf" srcId="{46447456-97EF-44C7-B8C0-40C23CC04136}" destId="{FF1E4BF1-A801-4231-9EDC-68035E65EAB1}" srcOrd="98" destOrd="0" presId="urn:microsoft.com/office/officeart/2005/8/layout/cycle6"/>
    <dgm:cxn modelId="{6004B0B3-C467-4F40-A165-7C449FD6F65D}" type="presParOf" srcId="{46447456-97EF-44C7-B8C0-40C23CC04136}" destId="{F7F1FEBF-948F-4BDB-88CF-456522C99845}" srcOrd="99" destOrd="0" presId="urn:microsoft.com/office/officeart/2005/8/layout/cycle6"/>
    <dgm:cxn modelId="{F9FF8032-2D6F-41A9-9447-68A794EA320F}" type="presParOf" srcId="{46447456-97EF-44C7-B8C0-40C23CC04136}" destId="{101ED77E-53AE-4772-96DE-5583CDEB15F5}" srcOrd="100" destOrd="0" presId="urn:microsoft.com/office/officeart/2005/8/layout/cycle6"/>
    <dgm:cxn modelId="{D979E8D8-ACE9-434F-8A8F-FE162AD9CA94}" type="presParOf" srcId="{46447456-97EF-44C7-B8C0-40C23CC04136}" destId="{4A39DB47-3202-44BC-AB61-1E51257C2B7B}" srcOrd="101" destOrd="0" presId="urn:microsoft.com/office/officeart/2005/8/layout/cycle6"/>
    <dgm:cxn modelId="{FE1E1862-31EA-4A76-B71A-0843E4DC9917}" type="presParOf" srcId="{46447456-97EF-44C7-B8C0-40C23CC04136}" destId="{0D7F9D98-DCFD-45EA-B441-F850F045728A}" srcOrd="102" destOrd="0" presId="urn:microsoft.com/office/officeart/2005/8/layout/cycle6"/>
    <dgm:cxn modelId="{D589BA30-9B0B-4362-82E4-B16E3AA92BBE}" type="presParOf" srcId="{46447456-97EF-44C7-B8C0-40C23CC04136}" destId="{90E67AFA-A4F2-464D-98B0-B2E627B461B2}" srcOrd="103" destOrd="0" presId="urn:microsoft.com/office/officeart/2005/8/layout/cycle6"/>
    <dgm:cxn modelId="{F78C9892-49AF-4B22-9047-9F0A77425481}" type="presParOf" srcId="{46447456-97EF-44C7-B8C0-40C23CC04136}" destId="{907351FB-846C-4553-87B0-D62736440050}" srcOrd="104" destOrd="0" presId="urn:microsoft.com/office/officeart/2005/8/layout/cycle6"/>
    <dgm:cxn modelId="{BACFAF7F-50FA-44E8-9548-37DC8B21CDC0}" type="presParOf" srcId="{46447456-97EF-44C7-B8C0-40C23CC04136}" destId="{91EFBC43-A1A6-47F2-9F5F-63EA044679AC}" srcOrd="105" destOrd="0" presId="urn:microsoft.com/office/officeart/2005/8/layout/cycle6"/>
    <dgm:cxn modelId="{8E21080A-6ECE-4FCC-BA5C-32D75444F52F}" type="presParOf" srcId="{46447456-97EF-44C7-B8C0-40C23CC04136}" destId="{6CC10522-ACB3-45F8-B7F4-09178BEFC792}" srcOrd="106" destOrd="0" presId="urn:microsoft.com/office/officeart/2005/8/layout/cycle6"/>
    <dgm:cxn modelId="{65478C92-8AC4-44C1-AE26-2E5CD5467C8D}" type="presParOf" srcId="{46447456-97EF-44C7-B8C0-40C23CC04136}" destId="{B45CDDA6-1122-42AD-931D-2B6484F7A8FE}" srcOrd="107" destOrd="0" presId="urn:microsoft.com/office/officeart/2005/8/layout/cycle6"/>
    <dgm:cxn modelId="{977F774C-0F64-4706-9D4A-162703247EB7}" type="presParOf" srcId="{46447456-97EF-44C7-B8C0-40C23CC04136}" destId="{A6DC793F-D62B-4C8B-983C-4BE7325B757E}" srcOrd="108" destOrd="0" presId="urn:microsoft.com/office/officeart/2005/8/layout/cycle6"/>
    <dgm:cxn modelId="{F5805842-CC22-4412-8549-F49B90441B45}" type="presParOf" srcId="{46447456-97EF-44C7-B8C0-40C23CC04136}" destId="{E90E8B51-5743-474B-9095-D25F72AFE511}" srcOrd="109" destOrd="0" presId="urn:microsoft.com/office/officeart/2005/8/layout/cycle6"/>
    <dgm:cxn modelId="{CA9538CF-8C62-42B5-8CFA-D74DDD3EF875}" type="presParOf" srcId="{46447456-97EF-44C7-B8C0-40C23CC04136}" destId="{DC28B037-43C0-4119-A2B9-884FAF11C515}" srcOrd="110" destOrd="0" presId="urn:microsoft.com/office/officeart/2005/8/layout/cycle6"/>
    <dgm:cxn modelId="{D535D8F4-F3F4-4FB0-94CC-9B20A828630E}" type="presParOf" srcId="{46447456-97EF-44C7-B8C0-40C23CC04136}" destId="{4CB60770-9FC6-4FA0-872C-0604DE0FD390}" srcOrd="111" destOrd="0" presId="urn:microsoft.com/office/officeart/2005/8/layout/cycle6"/>
    <dgm:cxn modelId="{383368A1-98BA-4A87-8382-11CD61B681E7}" type="presParOf" srcId="{46447456-97EF-44C7-B8C0-40C23CC04136}" destId="{04AF1968-86E7-4A0E-A760-DDD1DCEC3E74}" srcOrd="112" destOrd="0" presId="urn:microsoft.com/office/officeart/2005/8/layout/cycle6"/>
    <dgm:cxn modelId="{26FAB6E0-1D24-4B4F-AAC6-4EF84F02429C}" type="presParOf" srcId="{46447456-97EF-44C7-B8C0-40C23CC04136}" destId="{E51946DF-9E64-4258-BC47-3EAC4A61DC30}" srcOrd="113" destOrd="0" presId="urn:microsoft.com/office/officeart/2005/8/layout/cycle6"/>
    <dgm:cxn modelId="{03EC2C82-E624-424A-8C87-E904F55B781D}" type="presParOf" srcId="{46447456-97EF-44C7-B8C0-40C23CC04136}" destId="{26D3F985-B9A0-47F0-9ABB-50E656FAF322}" srcOrd="114" destOrd="0" presId="urn:microsoft.com/office/officeart/2005/8/layout/cycle6"/>
    <dgm:cxn modelId="{CCA69E09-89D7-477D-B54C-FB00B5FA79DD}" type="presParOf" srcId="{46447456-97EF-44C7-B8C0-40C23CC04136}" destId="{E955868E-ADDC-4ABE-9363-A4044C85E6D2}" srcOrd="115" destOrd="0" presId="urn:microsoft.com/office/officeart/2005/8/layout/cycle6"/>
    <dgm:cxn modelId="{A072286F-BFA0-493E-876B-365EC8D1FF99}" type="presParOf" srcId="{46447456-97EF-44C7-B8C0-40C23CC04136}" destId="{08B3110B-0074-4B0B-904A-61ED42037772}" srcOrd="116" destOrd="0" presId="urn:microsoft.com/office/officeart/2005/8/layout/cycle6"/>
    <dgm:cxn modelId="{E94168C5-78A8-4604-BC52-B7D312B4B205}" type="presParOf" srcId="{46447456-97EF-44C7-B8C0-40C23CC04136}" destId="{E1240451-CBBA-4BA5-8265-39D7389018E5}" srcOrd="117" destOrd="0" presId="urn:microsoft.com/office/officeart/2005/8/layout/cycle6"/>
    <dgm:cxn modelId="{8B20B519-3F8D-4655-B9AE-5513C559CDB4}" type="presParOf" srcId="{46447456-97EF-44C7-B8C0-40C23CC04136}" destId="{4C893806-B1A9-4FB8-BD73-4C5C82EA17E7}" srcOrd="118" destOrd="0" presId="urn:microsoft.com/office/officeart/2005/8/layout/cycle6"/>
    <dgm:cxn modelId="{ED907BEC-2ED5-40A6-B258-296EC4ED2087}" type="presParOf" srcId="{46447456-97EF-44C7-B8C0-40C23CC04136}" destId="{407E739F-EBFA-4941-9691-A9D8DBE8F123}" srcOrd="119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C74C95-C574-4A80-82D5-76DA056BE5D3}" type="doc">
      <dgm:prSet loTypeId="urn:microsoft.com/office/officeart/2005/8/layout/cycle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61F479-4116-48CB-8A26-8C3D12308210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BABAE00-0B8C-496E-9D3F-BF9EF6F8058F}" type="parTrans" cxnId="{9B6BFBFA-5BAD-435F-B7EE-6B65215242D0}">
      <dgm:prSet/>
      <dgm:spPr/>
      <dgm:t>
        <a:bodyPr/>
        <a:lstStyle/>
        <a:p>
          <a:pPr algn="ctr"/>
          <a:endParaRPr lang="en-US"/>
        </a:p>
      </dgm:t>
    </dgm:pt>
    <dgm:pt modelId="{96EB63D0-372D-4E79-B6AD-863377108723}" type="sibTrans" cxnId="{9B6BFBFA-5BAD-435F-B7EE-6B65215242D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60E3ABB-E149-46D9-B901-212F9D7AC468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D76BF214-A1A5-488A-ADFB-1C697D1A0BF0}" type="parTrans" cxnId="{5F21F4C4-90A1-42C3-8F55-AB8905826D91}">
      <dgm:prSet/>
      <dgm:spPr/>
      <dgm:t>
        <a:bodyPr/>
        <a:lstStyle/>
        <a:p>
          <a:pPr algn="ctr"/>
          <a:endParaRPr lang="en-US"/>
        </a:p>
      </dgm:t>
    </dgm:pt>
    <dgm:pt modelId="{25D0412E-6FBA-461E-8002-0632491702FB}" type="sibTrans" cxnId="{5F21F4C4-90A1-42C3-8F55-AB8905826D9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817878DB-5A88-4543-9C10-A3B09F021237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B315E2B-B033-4E28-8ED2-F6A911721EEC}" type="parTrans" cxnId="{464585F1-29F8-4078-8687-626FEBA4885D}">
      <dgm:prSet/>
      <dgm:spPr/>
      <dgm:t>
        <a:bodyPr/>
        <a:lstStyle/>
        <a:p>
          <a:pPr algn="ctr"/>
          <a:endParaRPr lang="en-US"/>
        </a:p>
      </dgm:t>
    </dgm:pt>
    <dgm:pt modelId="{88A9FA2E-3D0C-455E-BB2A-0778C4481D84}" type="sibTrans" cxnId="{464585F1-29F8-4078-8687-626FEBA4885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5CFAFF9-0689-404D-8161-3C8455A6F80D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88533F8A-90B8-4A54-81EA-57168CBC3012}" type="parTrans" cxnId="{BEA1C7FB-1137-4133-9676-B7E899D53CF2}">
      <dgm:prSet/>
      <dgm:spPr/>
      <dgm:t>
        <a:bodyPr/>
        <a:lstStyle/>
        <a:p>
          <a:pPr algn="ctr"/>
          <a:endParaRPr lang="en-US"/>
        </a:p>
      </dgm:t>
    </dgm:pt>
    <dgm:pt modelId="{A35EDF48-69B3-4A8B-BD2A-CF1CED9BF22E}" type="sibTrans" cxnId="{BEA1C7FB-1137-4133-9676-B7E899D53CF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623D787E-0650-4FF2-9FA4-8CB8BF034097}">
      <dgm:prSet phldrT="[Text]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710E7F4-D1D2-450C-862F-D117BB530A31}" type="parTrans" cxnId="{6A99F72E-8C14-4D40-9638-13B012C4D079}">
      <dgm:prSet/>
      <dgm:spPr/>
      <dgm:t>
        <a:bodyPr/>
        <a:lstStyle/>
        <a:p>
          <a:pPr algn="ctr"/>
          <a:endParaRPr lang="en-US"/>
        </a:p>
      </dgm:t>
    </dgm:pt>
    <dgm:pt modelId="{F51E2A5A-EC88-40E1-B808-FA4920F77559}" type="sibTrans" cxnId="{6A99F72E-8C14-4D40-9638-13B012C4D07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DE45669-810C-4E4D-89B0-6D9590A6A4D1}">
      <dgm:prSet phldrT="[Text]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8EA40E9-CDBF-47A0-B56E-B1E3342BD244}" type="parTrans" cxnId="{788DDF20-7F7E-4A44-A0B0-E6CB3D0B5857}">
      <dgm:prSet/>
      <dgm:spPr/>
      <dgm:t>
        <a:bodyPr/>
        <a:lstStyle/>
        <a:p>
          <a:pPr algn="ctr"/>
          <a:endParaRPr lang="en-US"/>
        </a:p>
      </dgm:t>
    </dgm:pt>
    <dgm:pt modelId="{F4AECAE5-275A-43EF-A03B-D60A238C3723}" type="sibTrans" cxnId="{788DDF20-7F7E-4A44-A0B0-E6CB3D0B585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2F2D5FE-1774-42B9-8015-5ED7F3786DDA}">
      <dgm:prSet phldrT="[Text]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9C8A086-9749-4574-92BF-38D4A7CB8767}" type="parTrans" cxnId="{DA7177B0-4CC0-4051-BF78-DBE6DA5AD1F8}">
      <dgm:prSet/>
      <dgm:spPr/>
      <dgm:t>
        <a:bodyPr/>
        <a:lstStyle/>
        <a:p>
          <a:pPr algn="ctr"/>
          <a:endParaRPr lang="en-US"/>
        </a:p>
      </dgm:t>
    </dgm:pt>
    <dgm:pt modelId="{E197BE3D-980D-453F-B492-E6AE09411B3C}" type="sibTrans" cxnId="{DA7177B0-4CC0-4051-BF78-DBE6DA5AD1F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8D0DE25B-5FB7-4E68-BB37-E6AC78A70378}">
      <dgm:prSet phldrT="[Text]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5616939-8E3A-4AEC-95AD-4B8BCF73E9E5}" type="parTrans" cxnId="{9577929B-D9D3-4516-B737-2369E595078A}">
      <dgm:prSet/>
      <dgm:spPr/>
      <dgm:t>
        <a:bodyPr/>
        <a:lstStyle/>
        <a:p>
          <a:pPr algn="ctr"/>
          <a:endParaRPr lang="en-US"/>
        </a:p>
      </dgm:t>
    </dgm:pt>
    <dgm:pt modelId="{727B1F37-2D61-483A-843F-3CC049E239F2}" type="sibTrans" cxnId="{9577929B-D9D3-4516-B737-2369E595078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10F6A65-1010-4A85-85F1-985AAF0E4753}">
      <dgm:prSet phldrT="[Text]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0E921C9-016B-47AA-9451-EED9EE497073}" type="parTrans" cxnId="{0458AE68-8157-4E08-A178-E22E2D11A0C8}">
      <dgm:prSet/>
      <dgm:spPr/>
      <dgm:t>
        <a:bodyPr/>
        <a:lstStyle/>
        <a:p>
          <a:pPr algn="ctr"/>
          <a:endParaRPr lang="en-US"/>
        </a:p>
      </dgm:t>
    </dgm:pt>
    <dgm:pt modelId="{CEE841C5-EFC3-4B4D-BAA7-2328552C3025}" type="sibTrans" cxnId="{0458AE68-8157-4E08-A178-E22E2D11A0C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165E75FB-DFAA-4489-881E-B7C9EB8B3B00}">
      <dgm:prSet phldrT="[Text]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D2559A2-C4FF-4956-AE48-35F49014E065}" type="parTrans" cxnId="{86CB9308-03CE-4BFB-B147-F0861C417324}">
      <dgm:prSet/>
      <dgm:spPr/>
      <dgm:t>
        <a:bodyPr/>
        <a:lstStyle/>
        <a:p>
          <a:pPr algn="ctr"/>
          <a:endParaRPr lang="en-US"/>
        </a:p>
      </dgm:t>
    </dgm:pt>
    <dgm:pt modelId="{29B3B293-0328-44F9-9DC4-11C1DE2C5AD5}" type="sibTrans" cxnId="{86CB9308-03CE-4BFB-B147-F0861C41732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9609263-7203-4129-B25B-7CEF36CB4ABC}">
      <dgm:prSet phldrT="[Text]"/>
      <dgm:spPr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58C4A78E-9E1D-4130-9057-81B9A96025C1}" type="parTrans" cxnId="{64A79C4A-EBCA-4D49-B246-E6A85C77A961}">
      <dgm:prSet/>
      <dgm:spPr/>
      <dgm:t>
        <a:bodyPr/>
        <a:lstStyle/>
        <a:p>
          <a:pPr algn="ctr"/>
          <a:endParaRPr lang="en-US"/>
        </a:p>
      </dgm:t>
    </dgm:pt>
    <dgm:pt modelId="{B918210E-6348-4CD4-B73E-496B5C35EB3E}" type="sibTrans" cxnId="{64A79C4A-EBCA-4D49-B246-E6A85C77A9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E5705AE1-F234-4913-B0FF-97AB2BE6EE6A}">
      <dgm:prSet phldrT="[Text]"/>
      <dgm:spPr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CF3E9BFB-1563-4B09-9C43-90640F1A6A2E}" type="parTrans" cxnId="{4987718C-8C2B-4191-BEE5-B86547B136A2}">
      <dgm:prSet/>
      <dgm:spPr/>
      <dgm:t>
        <a:bodyPr/>
        <a:lstStyle/>
        <a:p>
          <a:pPr algn="ctr"/>
          <a:endParaRPr lang="en-US"/>
        </a:p>
      </dgm:t>
    </dgm:pt>
    <dgm:pt modelId="{E7BD03AD-D8FC-4C71-8D9A-628DFD0B402F}" type="sibTrans" cxnId="{4987718C-8C2B-4191-BEE5-B86547B136A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EF8A807-429A-4FF5-8177-38A39A580133}">
      <dgm:prSet phldrT="[Text]"/>
      <dgm:spPr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DAD0A0C2-26BD-42DE-904A-D40BD9B04224}" type="parTrans" cxnId="{759B6D02-CD6A-4325-9446-286E5285B060}">
      <dgm:prSet/>
      <dgm:spPr/>
      <dgm:t>
        <a:bodyPr/>
        <a:lstStyle/>
        <a:p>
          <a:pPr algn="ctr"/>
          <a:endParaRPr lang="en-US"/>
        </a:p>
      </dgm:t>
    </dgm:pt>
    <dgm:pt modelId="{5106E9CE-CD4B-4F38-BA39-4CC22EB98EAB}" type="sibTrans" cxnId="{759B6D02-CD6A-4325-9446-286E5285B06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F076142-190C-43FA-9F9C-1DFC9FD9E663}">
      <dgm:prSet phldrT="[Text]"/>
      <dgm:spPr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994EBBB-CB4E-4F76-AC1E-D5FA6DB70C21}" type="parTrans" cxnId="{9D48C987-EC1B-4986-80A8-06634BD4BD61}">
      <dgm:prSet/>
      <dgm:spPr/>
      <dgm:t>
        <a:bodyPr/>
        <a:lstStyle/>
        <a:p>
          <a:pPr algn="ctr"/>
          <a:endParaRPr lang="en-US"/>
        </a:p>
      </dgm:t>
    </dgm:pt>
    <dgm:pt modelId="{C4C4F648-019F-4370-BEC3-35E6EFC115AC}" type="sibTrans" cxnId="{9D48C987-EC1B-4986-80A8-06634BD4BD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00FF0F84-6121-4BF8-8807-20288999539A}">
      <dgm:prSet phldrT="[Text]"/>
      <dgm:spPr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DEB9D73-A832-4CF0-84C2-602C02981AB6}" type="parTrans" cxnId="{BF829F43-6373-4C1D-84D1-7858E71DF781}">
      <dgm:prSet/>
      <dgm:spPr/>
      <dgm:t>
        <a:bodyPr/>
        <a:lstStyle/>
        <a:p>
          <a:pPr algn="ctr"/>
          <a:endParaRPr lang="en-US"/>
        </a:p>
      </dgm:t>
    </dgm:pt>
    <dgm:pt modelId="{75BD11C2-7739-4722-909B-04403777F832}" type="sibTrans" cxnId="{BF829F43-6373-4C1D-84D1-7858E71DF78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57D54B50-55CD-499E-B81E-48F676A86831}">
      <dgm:prSet phldrT="[Text]"/>
      <dgm:spPr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C284272-8EC6-4E18-A17D-EABE988113E3}" type="parTrans" cxnId="{5E6D6A2C-F342-40EB-BB68-80F3D4D14ED4}">
      <dgm:prSet/>
      <dgm:spPr/>
      <dgm:t>
        <a:bodyPr/>
        <a:lstStyle/>
        <a:p>
          <a:pPr algn="ctr"/>
          <a:endParaRPr lang="en-US"/>
        </a:p>
      </dgm:t>
    </dgm:pt>
    <dgm:pt modelId="{6F9E11CF-3CD6-4771-98A5-E50D4F9DD946}" type="sibTrans" cxnId="{5E6D6A2C-F342-40EB-BB68-80F3D4D14ED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C6117268-AA34-4A9B-BB1D-8C4AE6CE74B6}">
      <dgm:prSet phldrT="[Text]"/>
      <dgm:spPr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B2238AEB-D16C-4223-AFB9-6D64EC59E608}" type="parTrans" cxnId="{1D491677-DDFC-41CB-859B-6C0BBA2FE69D}">
      <dgm:prSet/>
      <dgm:spPr/>
      <dgm:t>
        <a:bodyPr/>
        <a:lstStyle/>
        <a:p>
          <a:pPr algn="ctr"/>
          <a:endParaRPr lang="en-US"/>
        </a:p>
      </dgm:t>
    </dgm:pt>
    <dgm:pt modelId="{1AED657A-09A4-46E2-99AB-34D5A44ACEF8}" type="sibTrans" cxnId="{1D491677-DDFC-41CB-859B-6C0BBA2FE6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87E96D2-01A4-4F4F-9F84-27DFEEB6F68B}">
      <dgm:prSet phldrT="[Text]"/>
      <dgm:spPr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AD6AEA1E-FEAF-4AF8-9CF5-308A2B6836A0}" type="parTrans" cxnId="{6F8A0265-FDCC-4430-B74E-9D839444B6A8}">
      <dgm:prSet/>
      <dgm:spPr/>
      <dgm:t>
        <a:bodyPr/>
        <a:lstStyle/>
        <a:p>
          <a:pPr algn="ctr"/>
          <a:endParaRPr lang="en-US"/>
        </a:p>
      </dgm:t>
    </dgm:pt>
    <dgm:pt modelId="{F3AF2073-19F0-499F-A486-2635671369C7}" type="sibTrans" cxnId="{6F8A0265-FDCC-4430-B74E-9D839444B6A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ACB506D-120A-4E01-B3B2-7F8CBDFC0EAC}">
      <dgm:prSet phldrT="[Text]"/>
      <dgm:spPr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03D9282-510F-4BA3-9086-5DCDC39AAD5A}" type="parTrans" cxnId="{C963CC0C-23DF-4B6C-BDFA-B8319A17752A}">
      <dgm:prSet/>
      <dgm:spPr/>
      <dgm:t>
        <a:bodyPr/>
        <a:lstStyle/>
        <a:p>
          <a:pPr algn="ctr"/>
          <a:endParaRPr lang="en-US"/>
        </a:p>
      </dgm:t>
    </dgm:pt>
    <dgm:pt modelId="{AD8C0AD9-F4B9-4BB2-BBFF-1A1D092ED2FD}" type="sibTrans" cxnId="{C963CC0C-23DF-4B6C-BDFA-B8319A17752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5D4DB138-597F-4647-A128-6FA8227EC55F}">
      <dgm:prSet phldrT="[Text]"/>
      <dgm:spPr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06C469C-2285-4526-8BB7-5B4FD19CFCA8}" type="parTrans" cxnId="{AD191D4D-0C2B-43D6-8003-60BE90A63059}">
      <dgm:prSet/>
      <dgm:spPr/>
      <dgm:t>
        <a:bodyPr/>
        <a:lstStyle/>
        <a:p>
          <a:pPr algn="ctr"/>
          <a:endParaRPr lang="en-US"/>
        </a:p>
      </dgm:t>
    </dgm:pt>
    <dgm:pt modelId="{EFB2DE1B-9874-4D2F-9F75-9E98205C1AB4}" type="sibTrans" cxnId="{AD191D4D-0C2B-43D6-8003-60BE90A6305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C2D20D5-EEF9-415E-BF54-514611D5C19B}">
      <dgm:prSet phldrT="[Text]"/>
      <dgm:spPr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AC7F9674-94BB-49EA-9C9B-A635A186FB46}" type="parTrans" cxnId="{0045C5FA-A0A3-4405-B828-95004680E923}">
      <dgm:prSet/>
      <dgm:spPr/>
      <dgm:t>
        <a:bodyPr/>
        <a:lstStyle/>
        <a:p>
          <a:pPr algn="ctr"/>
          <a:endParaRPr lang="en-US"/>
        </a:p>
      </dgm:t>
    </dgm:pt>
    <dgm:pt modelId="{AB5B281D-8B77-436D-ADF4-5F59E95A70E1}" type="sibTrans" cxnId="{0045C5FA-A0A3-4405-B828-95004680E923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4585E0A-1597-4313-B910-68E631CD806D}">
      <dgm:prSet phldrT="[Text]"/>
      <dgm:spPr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0EE21B0C-0A02-4308-B1E8-C8BD155A4190}" type="parTrans" cxnId="{C5FFF04D-18A3-4A33-A142-BDCBAE8A744A}">
      <dgm:prSet/>
      <dgm:spPr/>
      <dgm:t>
        <a:bodyPr/>
        <a:lstStyle/>
        <a:p>
          <a:pPr algn="ctr"/>
          <a:endParaRPr lang="en-US"/>
        </a:p>
      </dgm:t>
    </dgm:pt>
    <dgm:pt modelId="{6F3175AA-5571-4970-B934-3ADBB54A3C74}" type="sibTrans" cxnId="{C5FFF04D-18A3-4A33-A142-BDCBAE8A744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312A3B3A-52F2-427D-9A43-20F6C5EB9741}">
      <dgm:prSet phldrT="[Text]"/>
      <dgm:spPr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DA59B36-A6F9-4F9D-BA6E-042CF5C0E09A}" type="parTrans" cxnId="{00275E96-52BB-4CAD-9C3D-FBED57C5CB7A}">
      <dgm:prSet/>
      <dgm:spPr/>
      <dgm:t>
        <a:bodyPr/>
        <a:lstStyle/>
        <a:p>
          <a:pPr algn="ctr"/>
          <a:endParaRPr lang="en-US"/>
        </a:p>
      </dgm:t>
    </dgm:pt>
    <dgm:pt modelId="{110BA9D4-6872-4D7D-995F-AD069B1912E6}" type="sibTrans" cxnId="{00275E96-52BB-4CAD-9C3D-FBED57C5CB7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2E06535-D5AE-4763-A043-7F9786660F3E}">
      <dgm:prSet phldrT="[Text]"/>
      <dgm:spPr>
        <a:blipFill rotWithShape="0">
          <a:blip xmlns:r="http://schemas.openxmlformats.org/officeDocument/2006/relationships"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7D680CA0-9783-4058-8049-47107E662A7E}" type="parTrans" cxnId="{55806C90-A8DE-44A1-B88C-79086589C222}">
      <dgm:prSet/>
      <dgm:spPr/>
      <dgm:t>
        <a:bodyPr/>
        <a:lstStyle/>
        <a:p>
          <a:pPr algn="ctr"/>
          <a:endParaRPr lang="en-US"/>
        </a:p>
      </dgm:t>
    </dgm:pt>
    <dgm:pt modelId="{8D3CF0AE-6559-40C1-8C01-397C66A18C70}" type="sibTrans" cxnId="{55806C90-A8DE-44A1-B88C-79086589C22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BEF20EE-0352-42BD-A15A-C45754388133}">
      <dgm:prSet phldrT="[Text]"/>
      <dgm:spPr>
        <a:blipFill rotWithShape="0">
          <a:blip xmlns:r="http://schemas.openxmlformats.org/officeDocument/2006/relationships"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4805427-0DEF-42F8-B5CD-38933C63C27A}" type="parTrans" cxnId="{D20F8897-1C56-4F46-83D1-0BAF6CF6AB74}">
      <dgm:prSet/>
      <dgm:spPr/>
      <dgm:t>
        <a:bodyPr/>
        <a:lstStyle/>
        <a:p>
          <a:pPr algn="ctr"/>
          <a:endParaRPr lang="en-US"/>
        </a:p>
      </dgm:t>
    </dgm:pt>
    <dgm:pt modelId="{4819BC27-F53A-4BB6-A22A-186B445DB90B}" type="sibTrans" cxnId="{D20F8897-1C56-4F46-83D1-0BAF6CF6AB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04DE96FE-1DF3-47BB-B15D-133BE6E543C2}">
      <dgm:prSet phldrT="[Text]"/>
      <dgm:spPr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C8C7A7DE-DCBB-462F-B7C8-ABFBD2AEBC7C}" type="parTrans" cxnId="{B57F2783-A58E-4345-A860-2168BC08FD0D}">
      <dgm:prSet/>
      <dgm:spPr/>
      <dgm:t>
        <a:bodyPr/>
        <a:lstStyle/>
        <a:p>
          <a:pPr algn="ctr"/>
          <a:endParaRPr lang="en-US"/>
        </a:p>
      </dgm:t>
    </dgm:pt>
    <dgm:pt modelId="{987C2469-F192-4188-963C-CBCD84F741A0}" type="sibTrans" cxnId="{B57F2783-A58E-4345-A860-2168BC08FD0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DFFB9E0-7814-4257-A8D2-40B1E586B9A5}">
      <dgm:prSet phldrT="[Text]"/>
      <dgm:spPr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08F80BC-63D3-4841-8C60-6EDF06DC0F71}" type="parTrans" cxnId="{E71BBEEE-2828-4D52-913C-06381B217DBB}">
      <dgm:prSet/>
      <dgm:spPr/>
      <dgm:t>
        <a:bodyPr/>
        <a:lstStyle/>
        <a:p>
          <a:pPr algn="ctr"/>
          <a:endParaRPr lang="en-US"/>
        </a:p>
      </dgm:t>
    </dgm:pt>
    <dgm:pt modelId="{322BBF8C-951E-4F79-8D7F-7CE565D43C58}" type="sibTrans" cxnId="{E71BBEEE-2828-4D52-913C-06381B217DBB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3AC7B6E6-FE68-4D54-95C9-5885F9E53CF4}">
      <dgm:prSet phldrT="[Text]"/>
      <dgm:spPr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403FCBC-3F16-493D-A6B4-8A5DDFA35301}" type="parTrans" cxnId="{8B81D501-71A0-49A7-BA2B-32D63AA10B51}">
      <dgm:prSet/>
      <dgm:spPr/>
      <dgm:t>
        <a:bodyPr/>
        <a:lstStyle/>
        <a:p>
          <a:pPr algn="ctr"/>
          <a:endParaRPr lang="en-US"/>
        </a:p>
      </dgm:t>
    </dgm:pt>
    <dgm:pt modelId="{820C54E4-9E93-4BBB-828B-C55E494C12ED}" type="sibTrans" cxnId="{8B81D501-71A0-49A7-BA2B-32D63AA10B5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71DEC36F-61DF-41A3-A420-F43F3D322EB0}">
      <dgm:prSet phldrT="[Text]"/>
      <dgm:spPr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C515E76-8584-4CD6-AED0-5952789EB1CD}" type="parTrans" cxnId="{40C9A34C-BD07-40B8-B1D5-122B1CC94DC9}">
      <dgm:prSet/>
      <dgm:spPr/>
      <dgm:t>
        <a:bodyPr/>
        <a:lstStyle/>
        <a:p>
          <a:pPr algn="ctr"/>
          <a:endParaRPr lang="en-US"/>
        </a:p>
      </dgm:t>
    </dgm:pt>
    <dgm:pt modelId="{B15E14E4-33BA-41B9-8BE5-A3542AC57591}" type="sibTrans" cxnId="{40C9A34C-BD07-40B8-B1D5-122B1CC94DC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51A9669-CB79-4EC4-AE71-8823D590F60F}">
      <dgm:prSet phldrT="[Text]"/>
      <dgm:spPr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7DF13988-949F-4B3A-BA74-6C3C29689E55}" type="parTrans" cxnId="{88DD9D10-4D17-4492-AD06-3980146452E2}">
      <dgm:prSet/>
      <dgm:spPr/>
      <dgm:t>
        <a:bodyPr/>
        <a:lstStyle/>
        <a:p>
          <a:pPr algn="ctr"/>
          <a:endParaRPr lang="en-US"/>
        </a:p>
      </dgm:t>
    </dgm:pt>
    <dgm:pt modelId="{E33C4ED6-17FC-441D-A9FA-6752EAE6D74A}" type="sibTrans" cxnId="{88DD9D10-4D17-4492-AD06-3980146452E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FC17217-A95B-4897-880D-FBBE9C3D1E3C}">
      <dgm:prSet phldrT="[Text]"/>
      <dgm:spPr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C49096C-CA9F-4EB1-88EF-D9A1013A4FB9}" type="parTrans" cxnId="{7207A991-ECF7-4C7A-9287-832F7554DD74}">
      <dgm:prSet/>
      <dgm:spPr/>
      <dgm:t>
        <a:bodyPr/>
        <a:lstStyle/>
        <a:p>
          <a:pPr algn="ctr"/>
          <a:endParaRPr lang="en-US"/>
        </a:p>
      </dgm:t>
    </dgm:pt>
    <dgm:pt modelId="{3FF03EBD-7009-4D58-B92E-220405D8D0E7}" type="sibTrans" cxnId="{7207A991-ECF7-4C7A-9287-832F7554DD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14CC8E6F-D1C8-4E1C-A48A-111711A27A97}">
      <dgm:prSet phldrT="[Text]"/>
      <dgm:spPr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3142ACD-F501-404E-98D1-7099A7AADFAA}" type="parTrans" cxnId="{2BF38B7C-AEAC-402F-A45B-9E9850DF7721}">
      <dgm:prSet/>
      <dgm:spPr/>
      <dgm:t>
        <a:bodyPr/>
        <a:lstStyle/>
        <a:p>
          <a:pPr algn="ctr"/>
          <a:endParaRPr lang="en-US"/>
        </a:p>
      </dgm:t>
    </dgm:pt>
    <dgm:pt modelId="{6DB7B034-026C-4CA5-96B5-D3EB729ED15B}" type="sibTrans" cxnId="{2BF38B7C-AEAC-402F-A45B-9E9850DF772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>
            <a:ln>
              <a:noFill/>
            </a:ln>
          </a:endParaRPr>
        </a:p>
      </dgm:t>
    </dgm:pt>
    <dgm:pt modelId="{06FC3EA8-00BA-4BCE-8F31-81E5C6153284}">
      <dgm:prSet phldrT="[Text]"/>
      <dgm:spPr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EA701E1-CF4F-48FE-8719-1BAA3CE4C85B}" type="sibTrans" cxnId="{17FB161C-74DB-400F-BFF0-0E7009D98772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A7745C8-A1DC-4560-A702-A1A39030CDE7}" type="parTrans" cxnId="{17FB161C-74DB-400F-BFF0-0E7009D98772}">
      <dgm:prSet/>
      <dgm:spPr/>
      <dgm:t>
        <a:bodyPr/>
        <a:lstStyle/>
        <a:p>
          <a:pPr algn="ctr"/>
          <a:endParaRPr lang="en-US"/>
        </a:p>
      </dgm:t>
    </dgm:pt>
    <dgm:pt modelId="{25C18089-24B1-4057-9D1F-27304521E036}">
      <dgm:prSet phldrT="[Text]"/>
      <dgm:spPr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6218565-394F-4194-959F-A2A1C549DD84}" type="parTrans" cxnId="{21EBB52F-BAC3-4110-BC23-A7B02DBBFEAC}">
      <dgm:prSet/>
      <dgm:spPr/>
      <dgm:t>
        <a:bodyPr/>
        <a:lstStyle/>
        <a:p>
          <a:endParaRPr lang="en-US"/>
        </a:p>
      </dgm:t>
    </dgm:pt>
    <dgm:pt modelId="{711C47B1-887E-4999-9C49-850E2EE41825}" type="sibTrans" cxnId="{21EBB52F-BAC3-4110-BC23-A7B02DBBFEAC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FE21B78-1EFA-48C0-81CA-9551E1BE13CC}">
      <dgm:prSet phldrT="[Text]"/>
      <dgm:spPr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5D718598-F6C6-4F66-B087-49DBECB940F4}" type="parTrans" cxnId="{70711017-5397-48AE-B143-55807AE9A95B}">
      <dgm:prSet/>
      <dgm:spPr/>
      <dgm:t>
        <a:bodyPr/>
        <a:lstStyle/>
        <a:p>
          <a:endParaRPr lang="en-US"/>
        </a:p>
      </dgm:t>
    </dgm:pt>
    <dgm:pt modelId="{F108D404-4AA1-4D40-87E5-8ABF0E32F151}" type="sibTrans" cxnId="{70711017-5397-48AE-B143-55807AE9A95B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1D9D678-5AF6-44FA-AD59-FC33E90CA715}">
      <dgm:prSet phldrT="[Text]"/>
      <dgm:spPr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746C89F-F8F3-439D-882D-2D6306179AF4}" type="parTrans" cxnId="{8EC57A99-583A-4AF4-A7E1-5FB7E62A8AEE}">
      <dgm:prSet/>
      <dgm:spPr/>
      <dgm:t>
        <a:bodyPr/>
        <a:lstStyle/>
        <a:p>
          <a:endParaRPr lang="en-US"/>
        </a:p>
      </dgm:t>
    </dgm:pt>
    <dgm:pt modelId="{7D09B744-841D-4623-B3B1-5C1A64DAEEC3}" type="sibTrans" cxnId="{8EC57A99-583A-4AF4-A7E1-5FB7E62A8AE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2703F36-ECFA-48A3-B065-E408E7528154}">
      <dgm:prSet phldrT="[Text]"/>
      <dgm:spPr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92B0636-7944-4413-8005-72E8391021F0}" type="parTrans" cxnId="{9BB0F15A-7A46-4D97-9261-097BE71E2119}">
      <dgm:prSet/>
      <dgm:spPr/>
      <dgm:t>
        <a:bodyPr/>
        <a:lstStyle/>
        <a:p>
          <a:endParaRPr lang="en-US"/>
        </a:p>
      </dgm:t>
    </dgm:pt>
    <dgm:pt modelId="{FA10E7B6-C3C9-4C43-8C7D-9133F5326AB2}" type="sibTrans" cxnId="{9BB0F15A-7A46-4D97-9261-097BE71E211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33EDB5-EDE0-437C-8ACF-0B72C09BCAEB}">
      <dgm:prSet phldrT="[Text]"/>
      <dgm:spPr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B6A6E2C-486F-4168-BC06-A8A7E5356C93}" type="parTrans" cxnId="{148EB576-3CB2-4DC4-BC26-4AF176AF1A11}">
      <dgm:prSet/>
      <dgm:spPr/>
      <dgm:t>
        <a:bodyPr/>
        <a:lstStyle/>
        <a:p>
          <a:endParaRPr lang="en-US"/>
        </a:p>
      </dgm:t>
    </dgm:pt>
    <dgm:pt modelId="{29A5B5E1-524D-4389-961C-9FEC288D7A98}" type="sibTrans" cxnId="{148EB576-3CB2-4DC4-BC26-4AF176AF1A1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6447456-97EF-44C7-B8C0-40C23CC04136}" type="pres">
      <dgm:prSet presAssocID="{4CC74C95-C574-4A80-82D5-76DA056B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CCB7BB-D8EC-4B2A-B9C9-82F1D9B52BE1}" type="pres">
      <dgm:prSet presAssocID="{06FC3EA8-00BA-4BCE-8F31-81E5C6153284}" presName="node" presStyleLbl="node1" presStyleIdx="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2B71335-A300-4283-B70A-9DD8D06EC013}" type="pres">
      <dgm:prSet presAssocID="{06FC3EA8-00BA-4BCE-8F31-81E5C6153284}" presName="spNode" presStyleCnt="0"/>
      <dgm:spPr/>
    </dgm:pt>
    <dgm:pt modelId="{D50BD226-8D9F-4EFC-A82D-2281B78786B8}" type="pres">
      <dgm:prSet presAssocID="{1EA701E1-CF4F-48FE-8719-1BAA3CE4C85B}" presName="sibTrans" presStyleLbl="sibTrans1D1" presStyleIdx="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7DFFCE-CF82-4649-99E2-0D534B809A9D}" type="pres">
      <dgm:prSet presAssocID="{4FE21B78-1EFA-48C0-81CA-9551E1BE13CC}" presName="node" presStyleLbl="node1" presStyleIdx="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65DAC6-6788-4496-AAA1-B8A4F3DB0CE6}" type="pres">
      <dgm:prSet presAssocID="{4FE21B78-1EFA-48C0-81CA-9551E1BE13CC}" presName="spNode" presStyleCnt="0"/>
      <dgm:spPr/>
    </dgm:pt>
    <dgm:pt modelId="{D1AF73EB-6C88-4C21-B68B-D079996949C9}" type="pres">
      <dgm:prSet presAssocID="{F108D404-4AA1-4D40-87E5-8ABF0E32F151}" presName="sibTrans" presStyleLbl="sibTrans1D1" presStyleIdx="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B4C93D-9536-43AB-8F55-BBFD93F3394B}" type="pres">
      <dgm:prSet presAssocID="{817878DB-5A88-4543-9C10-A3B09F021237}" presName="node" presStyleLbl="node1" presStyleIdx="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B38B44-9C14-438F-9F47-993846843AB3}" type="pres">
      <dgm:prSet presAssocID="{817878DB-5A88-4543-9C10-A3B09F021237}" presName="spNode" presStyleCnt="0"/>
      <dgm:spPr/>
    </dgm:pt>
    <dgm:pt modelId="{75436F29-2601-455F-A472-190FDE6A56F7}" type="pres">
      <dgm:prSet presAssocID="{88A9FA2E-3D0C-455E-BB2A-0778C4481D84}" presName="sibTrans" presStyleLbl="sibTrans1D1" presStyleIdx="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66F067-6BB5-4E37-8537-9320203BDAB7}" type="pres">
      <dgm:prSet presAssocID="{F5CFAFF9-0689-404D-8161-3C8455A6F80D}" presName="node" presStyleLbl="node1" presStyleIdx="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8E464-73F6-4AFC-8E13-73C4FBAF32BF}" type="pres">
      <dgm:prSet presAssocID="{F5CFAFF9-0689-404D-8161-3C8455A6F80D}" presName="spNode" presStyleCnt="0"/>
      <dgm:spPr/>
    </dgm:pt>
    <dgm:pt modelId="{946C530E-E71D-47DA-9089-1B924649906E}" type="pres">
      <dgm:prSet presAssocID="{A35EDF48-69B3-4A8B-BD2A-CF1CED9BF22E}" presName="sibTrans" presStyleLbl="sibTrans1D1" presStyleIdx="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700AE5-A212-4492-8327-08420D1D0C6E}" type="pres">
      <dgm:prSet presAssocID="{623D787E-0650-4FF2-9FA4-8CB8BF034097}" presName="node" presStyleLbl="node1" presStyleIdx="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5B3622-69BB-49B6-B7B7-CCC94BC6DF1D}" type="pres">
      <dgm:prSet presAssocID="{623D787E-0650-4FF2-9FA4-8CB8BF034097}" presName="spNode" presStyleCnt="0"/>
      <dgm:spPr/>
    </dgm:pt>
    <dgm:pt modelId="{4CAB2CAB-B552-458E-8F47-4BD1F92C0388}" type="pres">
      <dgm:prSet presAssocID="{F51E2A5A-EC88-40E1-B808-FA4920F77559}" presName="sibTrans" presStyleLbl="sibTrans1D1" presStyleIdx="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EF6F60-91D8-4345-B296-69C57BF0907E}" type="pres">
      <dgm:prSet presAssocID="{BDE45669-810C-4E4D-89B0-6D9590A6A4D1}" presName="node" presStyleLbl="node1" presStyleIdx="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5D435A-AE2B-4143-AF7C-821D9569BED6}" type="pres">
      <dgm:prSet presAssocID="{BDE45669-810C-4E4D-89B0-6D9590A6A4D1}" presName="spNode" presStyleCnt="0"/>
      <dgm:spPr/>
    </dgm:pt>
    <dgm:pt modelId="{2BCA2D94-CA25-436C-BF99-D6AB17D3ACE6}" type="pres">
      <dgm:prSet presAssocID="{F4AECAE5-275A-43EF-A03B-D60A238C3723}" presName="sibTrans" presStyleLbl="sibTrans1D1" presStyleIdx="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C085B6-C98A-4A3E-BE4D-F8380033463A}" type="pres">
      <dgm:prSet presAssocID="{A2F2D5FE-1774-42B9-8015-5ED7F3786DDA}" presName="node" presStyleLbl="node1" presStyleIdx="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4E27F-EE6F-43BE-B69F-3D8D6C930E2D}" type="pres">
      <dgm:prSet presAssocID="{A2F2D5FE-1774-42B9-8015-5ED7F3786DDA}" presName="spNode" presStyleCnt="0"/>
      <dgm:spPr/>
    </dgm:pt>
    <dgm:pt modelId="{F4D92EAA-E19E-45BE-9666-CC4BDDAF0D3D}" type="pres">
      <dgm:prSet presAssocID="{E197BE3D-980D-453F-B492-E6AE09411B3C}" presName="sibTrans" presStyleLbl="sibTrans1D1" presStyleIdx="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AD313F-C20C-4464-80B0-4EA653040AE3}" type="pres">
      <dgm:prSet presAssocID="{8D0DE25B-5FB7-4E68-BB37-E6AC78A70378}" presName="node" presStyleLbl="node1" presStyleIdx="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3A05D9-ABA4-44EE-AFD8-47FE31808B89}" type="pres">
      <dgm:prSet presAssocID="{8D0DE25B-5FB7-4E68-BB37-E6AC78A70378}" presName="spNode" presStyleCnt="0"/>
      <dgm:spPr/>
    </dgm:pt>
    <dgm:pt modelId="{475B075E-F5DE-4049-9FE3-DA6834EB6959}" type="pres">
      <dgm:prSet presAssocID="{727B1F37-2D61-483A-843F-3CC049E239F2}" presName="sibTrans" presStyleLbl="sibTrans1D1" presStyleIdx="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804ABC-2AD0-4BBE-B816-95535F1B7910}" type="pres">
      <dgm:prSet presAssocID="{410F6A65-1010-4A85-85F1-985AAF0E4753}" presName="node" presStyleLbl="node1" presStyleIdx="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48DED9-A07A-41A9-9C63-7A774EEFEC48}" type="pres">
      <dgm:prSet presAssocID="{410F6A65-1010-4A85-85F1-985AAF0E4753}" presName="spNode" presStyleCnt="0"/>
      <dgm:spPr/>
    </dgm:pt>
    <dgm:pt modelId="{8C0D0BB4-E35C-4D5E-85F1-B541467FAD8A}" type="pres">
      <dgm:prSet presAssocID="{CEE841C5-EFC3-4B4D-BAA7-2328552C3025}" presName="sibTrans" presStyleLbl="sibTrans1D1" presStyleIdx="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CDBC7F-65FA-4F44-9614-B152737B9B62}" type="pres">
      <dgm:prSet presAssocID="{165E75FB-DFAA-4489-881E-B7C9EB8B3B00}" presName="node" presStyleLbl="node1" presStyleIdx="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40ABF6-6FDB-41E9-A22E-B3809181FF01}" type="pres">
      <dgm:prSet presAssocID="{165E75FB-DFAA-4489-881E-B7C9EB8B3B00}" presName="spNode" presStyleCnt="0"/>
      <dgm:spPr/>
    </dgm:pt>
    <dgm:pt modelId="{9BA14977-EF86-4A0C-8BDF-AC120985F1AE}" type="pres">
      <dgm:prSet presAssocID="{29B3B293-0328-44F9-9DC4-11C1DE2C5AD5}" presName="sibTrans" presStyleLbl="sibTrans1D1" presStyleIdx="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B0FBBE-A921-4E26-B5CB-343024DC1CB0}" type="pres">
      <dgm:prSet presAssocID="{F9609263-7203-4129-B25B-7CEF36CB4ABC}" presName="node" presStyleLbl="node1" presStyleIdx="1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F77CA8-AA4B-4DC6-BBFB-0E46D232B521}" type="pres">
      <dgm:prSet presAssocID="{F9609263-7203-4129-B25B-7CEF36CB4ABC}" presName="spNode" presStyleCnt="0"/>
      <dgm:spPr/>
    </dgm:pt>
    <dgm:pt modelId="{27554E57-49A1-4CA5-AD84-A1E21BD14B38}" type="pres">
      <dgm:prSet presAssocID="{B918210E-6348-4CD4-B73E-496B5C35EB3E}" presName="sibTrans" presStyleLbl="sibTrans1D1" presStyleIdx="1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416255-397E-437C-B7D3-B18266FAD98B}" type="pres">
      <dgm:prSet presAssocID="{E5705AE1-F234-4913-B0FF-97AB2BE6EE6A}" presName="node" presStyleLbl="node1" presStyleIdx="1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623E8-6106-4059-AD88-72A8E00C9042}" type="pres">
      <dgm:prSet presAssocID="{E5705AE1-F234-4913-B0FF-97AB2BE6EE6A}" presName="spNode" presStyleCnt="0"/>
      <dgm:spPr/>
    </dgm:pt>
    <dgm:pt modelId="{8C1DFA84-853D-434D-8854-0833AA2FBAB8}" type="pres">
      <dgm:prSet presAssocID="{E7BD03AD-D8FC-4C71-8D9A-628DFD0B402F}" presName="sibTrans" presStyleLbl="sibTrans1D1" presStyleIdx="1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D761E-E49E-439A-9A2A-0ED96E72ABD9}" type="pres">
      <dgm:prSet presAssocID="{DEF8A807-429A-4FF5-8177-38A39A580133}" presName="node" presStyleLbl="node1" presStyleIdx="1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DF5F01-7682-472F-85AF-203FDE381A04}" type="pres">
      <dgm:prSet presAssocID="{DEF8A807-429A-4FF5-8177-38A39A580133}" presName="spNode" presStyleCnt="0"/>
      <dgm:spPr/>
    </dgm:pt>
    <dgm:pt modelId="{B4C7B276-46D0-414E-80AB-1237D70392E4}" type="pres">
      <dgm:prSet presAssocID="{5106E9CE-CD4B-4F38-BA39-4CC22EB98EAB}" presName="sibTrans" presStyleLbl="sibTrans1D1" presStyleIdx="1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D5CB4C-A613-4654-8771-450F0CFCA55D}" type="pres">
      <dgm:prSet presAssocID="{BF076142-190C-43FA-9F9C-1DFC9FD9E663}" presName="node" presStyleLbl="node1" presStyleIdx="1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40D191-706C-40E8-9559-4023FD8E346E}" type="pres">
      <dgm:prSet presAssocID="{BF076142-190C-43FA-9F9C-1DFC9FD9E663}" presName="spNode" presStyleCnt="0"/>
      <dgm:spPr/>
    </dgm:pt>
    <dgm:pt modelId="{96C08B4E-88E8-44AE-8876-129F989D5105}" type="pres">
      <dgm:prSet presAssocID="{C4C4F648-019F-4370-BEC3-35E6EFC115AC}" presName="sibTrans" presStyleLbl="sibTrans1D1" presStyleIdx="1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C4C7E0-FBC7-4931-B9A7-9CEC294B838D}" type="pres">
      <dgm:prSet presAssocID="{00FF0F84-6121-4BF8-8807-20288999539A}" presName="node" presStyleLbl="node1" presStyleIdx="1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E8C8BC-2E6F-4327-9294-FB6781B15428}" type="pres">
      <dgm:prSet presAssocID="{00FF0F84-6121-4BF8-8807-20288999539A}" presName="spNode" presStyleCnt="0"/>
      <dgm:spPr/>
    </dgm:pt>
    <dgm:pt modelId="{5E9B62FB-4BCA-4008-A6CC-2C748726148B}" type="pres">
      <dgm:prSet presAssocID="{75BD11C2-7739-4722-909B-04403777F832}" presName="sibTrans" presStyleLbl="sibTrans1D1" presStyleIdx="1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40AB61-7D5C-4909-BE80-B95703882AB4}" type="pres">
      <dgm:prSet presAssocID="{57D54B50-55CD-499E-B81E-48F676A86831}" presName="node" presStyleLbl="node1" presStyleIdx="1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757CCB-D575-4FCF-9322-6F39162438E0}" type="pres">
      <dgm:prSet presAssocID="{57D54B50-55CD-499E-B81E-48F676A86831}" presName="spNode" presStyleCnt="0"/>
      <dgm:spPr/>
    </dgm:pt>
    <dgm:pt modelId="{0FAE7F47-50F9-4D36-88CF-73DE4A670A04}" type="pres">
      <dgm:prSet presAssocID="{6F9E11CF-3CD6-4771-98A5-E50D4F9DD946}" presName="sibTrans" presStyleLbl="sibTrans1D1" presStyleIdx="1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1D5E55-F44D-4125-B17A-907580F98840}" type="pres">
      <dgm:prSet presAssocID="{C6117268-AA34-4A9B-BB1D-8C4AE6CE74B6}" presName="node" presStyleLbl="node1" presStyleIdx="1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DE105-68D6-4FB9-A0B7-AC5E21B1FE9F}" type="pres">
      <dgm:prSet presAssocID="{C6117268-AA34-4A9B-BB1D-8C4AE6CE74B6}" presName="spNode" presStyleCnt="0"/>
      <dgm:spPr/>
    </dgm:pt>
    <dgm:pt modelId="{DF5BB38F-4915-4A11-8ACB-A655460D1B91}" type="pres">
      <dgm:prSet presAssocID="{1AED657A-09A4-46E2-99AB-34D5A44ACEF8}" presName="sibTrans" presStyleLbl="sibTrans1D1" presStyleIdx="1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0B6273-4F70-40D8-8024-FDDAF0646AFD}" type="pres">
      <dgm:prSet presAssocID="{F87E96D2-01A4-4F4F-9F84-27DFEEB6F68B}" presName="node" presStyleLbl="node1" presStyleIdx="1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33BE94-7BDB-425E-BF63-BCA173491277}" type="pres">
      <dgm:prSet presAssocID="{F87E96D2-01A4-4F4F-9F84-27DFEEB6F68B}" presName="spNode" presStyleCnt="0"/>
      <dgm:spPr/>
    </dgm:pt>
    <dgm:pt modelId="{2F0F8289-E995-4064-858E-059D87C1E9DF}" type="pres">
      <dgm:prSet presAssocID="{F3AF2073-19F0-499F-A486-2635671369C7}" presName="sibTrans" presStyleLbl="sibTrans1D1" presStyleIdx="1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01FF2-0424-4FF4-8D94-F4C8265F61ED}" type="pres">
      <dgm:prSet presAssocID="{AACB506D-120A-4E01-B3B2-7F8CBDFC0EAC}" presName="node" presStyleLbl="node1" presStyleIdx="1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86C46C-7D78-42F5-AF3F-BF9772F0CC0A}" type="pres">
      <dgm:prSet presAssocID="{AACB506D-120A-4E01-B3B2-7F8CBDFC0EAC}" presName="spNode" presStyleCnt="0"/>
      <dgm:spPr/>
    </dgm:pt>
    <dgm:pt modelId="{1451CB43-B41A-45CF-B8EF-A745EC3748CC}" type="pres">
      <dgm:prSet presAssocID="{AD8C0AD9-F4B9-4BB2-BBFF-1A1D092ED2FD}" presName="sibTrans" presStyleLbl="sibTrans1D1" presStyleIdx="1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BF6E3E-C532-4C63-B2AD-CB71E9D0F83F}" type="pres">
      <dgm:prSet presAssocID="{5D4DB138-597F-4647-A128-6FA8227EC55F}" presName="node" presStyleLbl="node1" presStyleIdx="1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F6AA2F-CC81-4DBC-A917-7B595E7A6A94}" type="pres">
      <dgm:prSet presAssocID="{5D4DB138-597F-4647-A128-6FA8227EC55F}" presName="spNode" presStyleCnt="0"/>
      <dgm:spPr/>
    </dgm:pt>
    <dgm:pt modelId="{65DB642B-7B10-4D87-A69E-AD65BCBB5E3A}" type="pres">
      <dgm:prSet presAssocID="{EFB2DE1B-9874-4D2F-9F75-9E98205C1AB4}" presName="sibTrans" presStyleLbl="sibTrans1D1" presStyleIdx="1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509BDE-BA85-414C-8985-4E5AD072934F}" type="pres">
      <dgm:prSet presAssocID="{51D9D678-5AF6-44FA-AD59-FC33E90CA715}" presName="node" presStyleLbl="node1" presStyleIdx="2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FD745B-B37F-4DC8-B09C-20DCDF1D5EAD}" type="pres">
      <dgm:prSet presAssocID="{51D9D678-5AF6-44FA-AD59-FC33E90CA715}" presName="spNode" presStyleCnt="0"/>
      <dgm:spPr/>
    </dgm:pt>
    <dgm:pt modelId="{97CA39DD-9329-4C14-BA15-101BF368DE57}" type="pres">
      <dgm:prSet presAssocID="{7D09B744-841D-4623-B3B1-5C1A64DAEEC3}" presName="sibTrans" presStyleLbl="sibTrans1D1" presStyleIdx="20" presStyleCnt="38" custScaleX="1841474" custScaleY="1937120"/>
      <dgm:spPr/>
      <dgm:t>
        <a:bodyPr/>
        <a:lstStyle/>
        <a:p>
          <a:endParaRPr lang="en-US"/>
        </a:p>
      </dgm:t>
    </dgm:pt>
    <dgm:pt modelId="{D508D8FC-CDF2-4DEA-86BD-9C9798053DCB}" type="pres">
      <dgm:prSet presAssocID="{4C2D20D5-EEF9-415E-BF54-514611D5C19B}" presName="node" presStyleLbl="node1" presStyleIdx="2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56343-2457-4C82-BEE8-06A057D02E1D}" type="pres">
      <dgm:prSet presAssocID="{4C2D20D5-EEF9-415E-BF54-514611D5C19B}" presName="spNode" presStyleCnt="0"/>
      <dgm:spPr/>
    </dgm:pt>
    <dgm:pt modelId="{D55B6D8B-25E6-4454-9D5A-FCAE75716B6D}" type="pres">
      <dgm:prSet presAssocID="{AB5B281D-8B77-436D-ADF4-5F59E95A70E1}" presName="sibTrans" presStyleLbl="sibTrans1D1" presStyleIdx="2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12C3D4-BD56-4313-A852-1AF03BF2C677}" type="pres">
      <dgm:prSet presAssocID="{B4585E0A-1597-4313-B910-68E631CD806D}" presName="node" presStyleLbl="node1" presStyleIdx="2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15F187-2E78-4D3A-965B-4AC2EF7FF435}" type="pres">
      <dgm:prSet presAssocID="{B4585E0A-1597-4313-B910-68E631CD806D}" presName="spNode" presStyleCnt="0"/>
      <dgm:spPr/>
    </dgm:pt>
    <dgm:pt modelId="{5865CBD9-63AD-4BE8-A468-7642B6FDC828}" type="pres">
      <dgm:prSet presAssocID="{6F3175AA-5571-4970-B934-3ADBB54A3C74}" presName="sibTrans" presStyleLbl="sibTrans1D1" presStyleIdx="2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14B5AE-C08B-470F-A100-424CF931A992}" type="pres">
      <dgm:prSet presAssocID="{312A3B3A-52F2-427D-9A43-20F6C5EB9741}" presName="node" presStyleLbl="node1" presStyleIdx="2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0B6A41-26B5-4767-914A-A8418220B1BA}" type="pres">
      <dgm:prSet presAssocID="{312A3B3A-52F2-427D-9A43-20F6C5EB9741}" presName="spNode" presStyleCnt="0"/>
      <dgm:spPr/>
    </dgm:pt>
    <dgm:pt modelId="{18F30FE6-66C1-4970-8BB2-6F2D44C6FF75}" type="pres">
      <dgm:prSet presAssocID="{110BA9D4-6872-4D7D-995F-AD069B1912E6}" presName="sibTrans" presStyleLbl="sibTrans1D1" presStyleIdx="2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BD26E0-9D13-494B-AA92-E4DB20AEC8D2}" type="pres">
      <dgm:prSet presAssocID="{D2E06535-D5AE-4763-A043-7F9786660F3E}" presName="node" presStyleLbl="node1" presStyleIdx="2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A85DE6-95D6-47DD-BBF1-9091EA2FDF18}" type="pres">
      <dgm:prSet presAssocID="{D2E06535-D5AE-4763-A043-7F9786660F3E}" presName="spNode" presStyleCnt="0"/>
      <dgm:spPr/>
    </dgm:pt>
    <dgm:pt modelId="{9A42BEC3-A980-4B41-B4E9-4153A06535C8}" type="pres">
      <dgm:prSet presAssocID="{8D3CF0AE-6559-40C1-8C01-397C66A18C70}" presName="sibTrans" presStyleLbl="sibTrans1D1" presStyleIdx="2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78AA2-2A5A-42F3-BE0B-ABFB25702F48}" type="pres">
      <dgm:prSet presAssocID="{DBEF20EE-0352-42BD-A15A-C45754388133}" presName="node" presStyleLbl="node1" presStyleIdx="2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37642E-C3C5-4A1D-8B72-2086BFE8155D}" type="pres">
      <dgm:prSet presAssocID="{DBEF20EE-0352-42BD-A15A-C45754388133}" presName="spNode" presStyleCnt="0"/>
      <dgm:spPr/>
    </dgm:pt>
    <dgm:pt modelId="{2F90F1D2-8CC8-4ED8-BB48-23FCE1CB8435}" type="pres">
      <dgm:prSet presAssocID="{4819BC27-F53A-4BB6-A22A-186B445DB90B}" presName="sibTrans" presStyleLbl="sibTrans1D1" presStyleIdx="2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087255-C61A-44C7-A912-E8BFBFAEE0D5}" type="pres">
      <dgm:prSet presAssocID="{04DE96FE-1DF3-47BB-B15D-133BE6E543C2}" presName="node" presStyleLbl="node1" presStyleIdx="2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804E4-092E-40D5-A156-9A00303521CB}" type="pres">
      <dgm:prSet presAssocID="{04DE96FE-1DF3-47BB-B15D-133BE6E543C2}" presName="spNode" presStyleCnt="0"/>
      <dgm:spPr/>
    </dgm:pt>
    <dgm:pt modelId="{D4ED9A35-D9F2-4253-960C-D8396C93E035}" type="pres">
      <dgm:prSet presAssocID="{987C2469-F192-4188-963C-CBCD84F741A0}" presName="sibTrans" presStyleLbl="sibTrans1D1" presStyleIdx="2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CE9FD0-325E-4F78-A16B-5565A17B3833}" type="pres">
      <dgm:prSet presAssocID="{DDFFB9E0-7814-4257-A8D2-40B1E586B9A5}" presName="node" presStyleLbl="node1" presStyleIdx="2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558865-D6E0-4A9B-815F-F3ED81B2E010}" type="pres">
      <dgm:prSet presAssocID="{DDFFB9E0-7814-4257-A8D2-40B1E586B9A5}" presName="spNode" presStyleCnt="0"/>
      <dgm:spPr/>
    </dgm:pt>
    <dgm:pt modelId="{804CA461-87F1-4310-87D5-42B0F4A9E899}" type="pres">
      <dgm:prSet presAssocID="{322BBF8C-951E-4F79-8D7F-7CE565D43C58}" presName="sibTrans" presStyleLbl="sibTrans1D1" presStyleIdx="2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C39CB2-F9E1-4265-A00F-E52AE724380D}" type="pres">
      <dgm:prSet presAssocID="{3AC7B6E6-FE68-4D54-95C9-5885F9E53CF4}" presName="node" presStyleLbl="node1" presStyleIdx="2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E983CD-EB03-43A2-AA42-26A6E1289BB3}" type="pres">
      <dgm:prSet presAssocID="{3AC7B6E6-FE68-4D54-95C9-5885F9E53CF4}" presName="spNode" presStyleCnt="0"/>
      <dgm:spPr/>
    </dgm:pt>
    <dgm:pt modelId="{55CC45B7-8F3D-43FB-A48E-9EB941448D5F}" type="pres">
      <dgm:prSet presAssocID="{820C54E4-9E93-4BBB-828B-C55E494C12ED}" presName="sibTrans" presStyleLbl="sibTrans1D1" presStyleIdx="2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91E22D-960D-4584-A21C-2D9D37EC103A}" type="pres">
      <dgm:prSet presAssocID="{71DEC36F-61DF-41A3-A420-F43F3D322EB0}" presName="node" presStyleLbl="node1" presStyleIdx="2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007626-1242-4D53-876E-C37D32A08E95}" type="pres">
      <dgm:prSet presAssocID="{71DEC36F-61DF-41A3-A420-F43F3D322EB0}" presName="spNode" presStyleCnt="0"/>
      <dgm:spPr/>
    </dgm:pt>
    <dgm:pt modelId="{BAA7B965-CDBC-4DE7-807E-C8A9FA43808F}" type="pres">
      <dgm:prSet presAssocID="{B15E14E4-33BA-41B9-8BE5-A3542AC57591}" presName="sibTrans" presStyleLbl="sibTrans1D1" presStyleIdx="2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B08607-1633-4DE7-8541-3FD13AFA30F1}" type="pres">
      <dgm:prSet presAssocID="{D2703F36-ECFA-48A3-B065-E408E7528154}" presName="node" presStyleLbl="node1" presStyleIdx="3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436DBE-8FEE-4C5B-94B7-56FADC61725C}" type="pres">
      <dgm:prSet presAssocID="{D2703F36-ECFA-48A3-B065-E408E7528154}" presName="spNode" presStyleCnt="0"/>
      <dgm:spPr/>
    </dgm:pt>
    <dgm:pt modelId="{B3F6D538-B6E3-4691-BBD5-A76A16D1A1FA}" type="pres">
      <dgm:prSet presAssocID="{FA10E7B6-C3C9-4C43-8C7D-9133F5326AB2}" presName="sibTrans" presStyleLbl="sibTrans1D1" presStyleIdx="3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BD5439-9465-478C-8D68-9A9860697235}" type="pres">
      <dgm:prSet presAssocID="{1733EDB5-EDE0-437C-8ACF-0B72C09BCAEB}" presName="node" presStyleLbl="node1" presStyleIdx="3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5EF6D3C-E352-4DED-AABF-AE348EE2EDFE}" type="pres">
      <dgm:prSet presAssocID="{1733EDB5-EDE0-437C-8ACF-0B72C09BCAEB}" presName="spNode" presStyleCnt="0"/>
      <dgm:spPr/>
    </dgm:pt>
    <dgm:pt modelId="{15F0EA7D-83CB-40BA-939E-BCE4F284953F}" type="pres">
      <dgm:prSet presAssocID="{29A5B5E1-524D-4389-961C-9FEC288D7A98}" presName="sibTrans" presStyleLbl="sibTrans1D1" presStyleIdx="3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F1FEBF-948F-4BDB-88CF-456522C99845}" type="pres">
      <dgm:prSet presAssocID="{451A9669-CB79-4EC4-AE71-8823D590F60F}" presName="node" presStyleLbl="node1" presStyleIdx="3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1ED77E-53AE-4772-96DE-5583CDEB15F5}" type="pres">
      <dgm:prSet presAssocID="{451A9669-CB79-4EC4-AE71-8823D590F60F}" presName="spNode" presStyleCnt="0"/>
      <dgm:spPr/>
    </dgm:pt>
    <dgm:pt modelId="{4A39DB47-3202-44BC-AB61-1E51257C2B7B}" type="pres">
      <dgm:prSet presAssocID="{E33C4ED6-17FC-441D-A9FA-6752EAE6D74A}" presName="sibTrans" presStyleLbl="sibTrans1D1" presStyleIdx="3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7F9D98-DCFD-45EA-B441-F850F045728A}" type="pres">
      <dgm:prSet presAssocID="{AFC17217-A95B-4897-880D-FBBE9C3D1E3C}" presName="node" presStyleLbl="node1" presStyleIdx="3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E67AFA-A4F2-464D-98B0-B2E627B461B2}" type="pres">
      <dgm:prSet presAssocID="{AFC17217-A95B-4897-880D-FBBE9C3D1E3C}" presName="spNode" presStyleCnt="0"/>
      <dgm:spPr/>
    </dgm:pt>
    <dgm:pt modelId="{907351FB-846C-4553-87B0-D62736440050}" type="pres">
      <dgm:prSet presAssocID="{3FF03EBD-7009-4D58-B92E-220405D8D0E7}" presName="sibTrans" presStyleLbl="sibTrans1D1" presStyleIdx="3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EFBC43-A1A6-47F2-9F5F-63EA044679AC}" type="pres">
      <dgm:prSet presAssocID="{14CC8E6F-D1C8-4E1C-A48A-111711A27A97}" presName="node" presStyleLbl="node1" presStyleIdx="3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C10522-ACB3-45F8-B7F4-09178BEFC792}" type="pres">
      <dgm:prSet presAssocID="{14CC8E6F-D1C8-4E1C-A48A-111711A27A97}" presName="spNode" presStyleCnt="0"/>
      <dgm:spPr/>
    </dgm:pt>
    <dgm:pt modelId="{B45CDDA6-1122-42AD-931D-2B6484F7A8FE}" type="pres">
      <dgm:prSet presAssocID="{6DB7B034-026C-4CA5-96B5-D3EB729ED15B}" presName="sibTrans" presStyleLbl="sibTrans1D1" presStyleIdx="3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DC793F-D62B-4C8B-983C-4BE7325B757E}" type="pres">
      <dgm:prSet presAssocID="{FF61F479-4116-48CB-8A26-8C3D12308210}" presName="node" presStyleLbl="node1" presStyleIdx="3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0E8B51-5743-474B-9095-D25F72AFE511}" type="pres">
      <dgm:prSet presAssocID="{FF61F479-4116-48CB-8A26-8C3D12308210}" presName="spNode" presStyleCnt="0"/>
      <dgm:spPr/>
    </dgm:pt>
    <dgm:pt modelId="{DC28B037-43C0-4119-A2B9-884FAF11C515}" type="pres">
      <dgm:prSet presAssocID="{96EB63D0-372D-4E79-B6AD-863377108723}" presName="sibTrans" presStyleLbl="sibTrans1D1" presStyleIdx="3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B60770-9FC6-4FA0-872C-0604DE0FD390}" type="pres">
      <dgm:prSet presAssocID="{B60E3ABB-E149-46D9-B901-212F9D7AC468}" presName="node" presStyleLbl="node1" presStyleIdx="3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AF1968-86E7-4A0E-A760-DDD1DCEC3E74}" type="pres">
      <dgm:prSet presAssocID="{B60E3ABB-E149-46D9-B901-212F9D7AC468}" presName="spNode" presStyleCnt="0"/>
      <dgm:spPr/>
    </dgm:pt>
    <dgm:pt modelId="{E51946DF-9E64-4258-BC47-3EAC4A61DC30}" type="pres">
      <dgm:prSet presAssocID="{25D0412E-6FBA-461E-8002-0632491702FB}" presName="sibTrans" presStyleLbl="sibTrans1D1" presStyleIdx="3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CA3D02-7C0B-4386-A76B-BF11B6054C9E}" type="pres">
      <dgm:prSet presAssocID="{25C18089-24B1-4057-9D1F-27304521E036}" presName="node" presStyleLbl="node1" presStyleIdx="3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8123973-E62E-4517-B20D-87ADB0E7D8CB}" type="pres">
      <dgm:prSet presAssocID="{25C18089-24B1-4057-9D1F-27304521E036}" presName="spNode" presStyleCnt="0"/>
      <dgm:spPr/>
    </dgm:pt>
    <dgm:pt modelId="{A3A2FC02-2300-45E5-84AF-1A6112FFF297}" type="pres">
      <dgm:prSet presAssocID="{711C47B1-887E-4999-9C49-850E2EE41825}" presName="sibTrans" presStyleLbl="sibTrans1D1" presStyleIdx="3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A7177B0-4CC0-4051-BF78-DBE6DA5AD1F8}" srcId="{4CC74C95-C574-4A80-82D5-76DA056BE5D3}" destId="{A2F2D5FE-1774-42B9-8015-5ED7F3786DDA}" srcOrd="6" destOrd="0" parTransId="{39C8A086-9749-4574-92BF-38D4A7CB8767}" sibTransId="{E197BE3D-980D-453F-B492-E6AE09411B3C}"/>
    <dgm:cxn modelId="{4202622D-CEDD-42D0-BC29-D4B8FC47494F}" type="presOf" srcId="{AB5B281D-8B77-436D-ADF4-5F59E95A70E1}" destId="{D55B6D8B-25E6-4454-9D5A-FCAE75716B6D}" srcOrd="0" destOrd="0" presId="urn:microsoft.com/office/officeart/2005/8/layout/cycle6"/>
    <dgm:cxn modelId="{B57F2783-A58E-4345-A860-2168BC08FD0D}" srcId="{4CC74C95-C574-4A80-82D5-76DA056BE5D3}" destId="{04DE96FE-1DF3-47BB-B15D-133BE6E543C2}" srcOrd="26" destOrd="0" parTransId="{C8C7A7DE-DCBB-462F-B7C8-ABFBD2AEBC7C}" sibTransId="{987C2469-F192-4188-963C-CBCD84F741A0}"/>
    <dgm:cxn modelId="{D62254E2-5EDF-4902-925B-D9BCFFC006DA}" type="presOf" srcId="{3AC7B6E6-FE68-4D54-95C9-5885F9E53CF4}" destId="{33C39CB2-F9E1-4265-A00F-E52AE724380D}" srcOrd="0" destOrd="0" presId="urn:microsoft.com/office/officeart/2005/8/layout/cycle6"/>
    <dgm:cxn modelId="{9B6BFBFA-5BAD-435F-B7EE-6B65215242D0}" srcId="{4CC74C95-C574-4A80-82D5-76DA056BE5D3}" destId="{FF61F479-4116-48CB-8A26-8C3D12308210}" srcOrd="35" destOrd="0" parTransId="{2BABAE00-0B8C-496E-9D3F-BF9EF6F8058F}" sibTransId="{96EB63D0-372D-4E79-B6AD-863377108723}"/>
    <dgm:cxn modelId="{AD191D4D-0C2B-43D6-8003-60BE90A63059}" srcId="{4CC74C95-C574-4A80-82D5-76DA056BE5D3}" destId="{5D4DB138-597F-4647-A128-6FA8227EC55F}" srcOrd="19" destOrd="0" parTransId="{606C469C-2285-4526-8BB7-5B4FD19CFCA8}" sibTransId="{EFB2DE1B-9874-4D2F-9F75-9E98205C1AB4}"/>
    <dgm:cxn modelId="{4987718C-8C2B-4191-BEE5-B86547B136A2}" srcId="{4CC74C95-C574-4A80-82D5-76DA056BE5D3}" destId="{E5705AE1-F234-4913-B0FF-97AB2BE6EE6A}" srcOrd="11" destOrd="0" parTransId="{CF3E9BFB-1563-4B09-9C43-90640F1A6A2E}" sibTransId="{E7BD03AD-D8FC-4C71-8D9A-628DFD0B402F}"/>
    <dgm:cxn modelId="{48FB1C90-CB78-4511-89A3-C0971B1C27DF}" type="presOf" srcId="{14CC8E6F-D1C8-4E1C-A48A-111711A27A97}" destId="{91EFBC43-A1A6-47F2-9F5F-63EA044679AC}" srcOrd="0" destOrd="0" presId="urn:microsoft.com/office/officeart/2005/8/layout/cycle6"/>
    <dgm:cxn modelId="{CB7BE99C-4AF7-4E9E-97DF-FE0FA38BF1E2}" type="presOf" srcId="{D2703F36-ECFA-48A3-B065-E408E7528154}" destId="{33B08607-1633-4DE7-8541-3FD13AFA30F1}" srcOrd="0" destOrd="0" presId="urn:microsoft.com/office/officeart/2005/8/layout/cycle6"/>
    <dgm:cxn modelId="{6A99F72E-8C14-4D40-9638-13B012C4D079}" srcId="{4CC74C95-C574-4A80-82D5-76DA056BE5D3}" destId="{623D787E-0650-4FF2-9FA4-8CB8BF034097}" srcOrd="4" destOrd="0" parTransId="{3710E7F4-D1D2-450C-862F-D117BB530A31}" sibTransId="{F51E2A5A-EC88-40E1-B808-FA4920F77559}"/>
    <dgm:cxn modelId="{CD749044-BE40-4319-BD5C-A3B6BF1658C8}" type="presOf" srcId="{06FC3EA8-00BA-4BCE-8F31-81E5C6153284}" destId="{95CCB7BB-D8EC-4B2A-B9C9-82F1D9B52BE1}" srcOrd="0" destOrd="0" presId="urn:microsoft.com/office/officeart/2005/8/layout/cycle6"/>
    <dgm:cxn modelId="{91DC41D8-75F2-43EF-AB36-B6C0B89A3A37}" type="presOf" srcId="{CEE841C5-EFC3-4B4D-BAA7-2328552C3025}" destId="{8C0D0BB4-E35C-4D5E-85F1-B541467FAD8A}" srcOrd="0" destOrd="0" presId="urn:microsoft.com/office/officeart/2005/8/layout/cycle6"/>
    <dgm:cxn modelId="{A5F8A4D4-7859-436A-A117-CF25502D419E}" type="presOf" srcId="{F4AECAE5-275A-43EF-A03B-D60A238C3723}" destId="{2BCA2D94-CA25-436C-BF99-D6AB17D3ACE6}" srcOrd="0" destOrd="0" presId="urn:microsoft.com/office/officeart/2005/8/layout/cycle6"/>
    <dgm:cxn modelId="{472306EF-2DC4-4ECF-9C1E-DFCA3FFCFCED}" type="presOf" srcId="{E5705AE1-F234-4913-B0FF-97AB2BE6EE6A}" destId="{F3416255-397E-437C-B7D3-B18266FAD98B}" srcOrd="0" destOrd="0" presId="urn:microsoft.com/office/officeart/2005/8/layout/cycle6"/>
    <dgm:cxn modelId="{FC397251-640A-40F1-96E2-020C2955738F}" type="presOf" srcId="{6F3175AA-5571-4970-B934-3ADBB54A3C74}" destId="{5865CBD9-63AD-4BE8-A468-7642B6FDC828}" srcOrd="0" destOrd="0" presId="urn:microsoft.com/office/officeart/2005/8/layout/cycle6"/>
    <dgm:cxn modelId="{BEA1C7FB-1137-4133-9676-B7E899D53CF2}" srcId="{4CC74C95-C574-4A80-82D5-76DA056BE5D3}" destId="{F5CFAFF9-0689-404D-8161-3C8455A6F80D}" srcOrd="3" destOrd="0" parTransId="{88533F8A-90B8-4A54-81EA-57168CBC3012}" sibTransId="{A35EDF48-69B3-4A8B-BD2A-CF1CED9BF22E}"/>
    <dgm:cxn modelId="{E5E3BC4D-2A24-46E4-B60C-F6698CA84554}" type="presOf" srcId="{25D0412E-6FBA-461E-8002-0632491702FB}" destId="{E51946DF-9E64-4258-BC47-3EAC4A61DC30}" srcOrd="0" destOrd="0" presId="urn:microsoft.com/office/officeart/2005/8/layout/cycle6"/>
    <dgm:cxn modelId="{87443BC9-55F3-4D23-9E08-8DAD074C5BC8}" type="presOf" srcId="{8D0DE25B-5FB7-4E68-BB37-E6AC78A70378}" destId="{98AD313F-C20C-4464-80B0-4EA653040AE3}" srcOrd="0" destOrd="0" presId="urn:microsoft.com/office/officeart/2005/8/layout/cycle6"/>
    <dgm:cxn modelId="{788DDF20-7F7E-4A44-A0B0-E6CB3D0B5857}" srcId="{4CC74C95-C574-4A80-82D5-76DA056BE5D3}" destId="{BDE45669-810C-4E4D-89B0-6D9590A6A4D1}" srcOrd="5" destOrd="0" parTransId="{48EA40E9-CDBF-47A0-B56E-B1E3342BD244}" sibTransId="{F4AECAE5-275A-43EF-A03B-D60A238C3723}"/>
    <dgm:cxn modelId="{EE255F69-392C-4D92-9C65-C12D0DEE4779}" type="presOf" srcId="{C6117268-AA34-4A9B-BB1D-8C4AE6CE74B6}" destId="{D31D5E55-F44D-4125-B17A-907580F98840}" srcOrd="0" destOrd="0" presId="urn:microsoft.com/office/officeart/2005/8/layout/cycle6"/>
    <dgm:cxn modelId="{BAC9C54F-82D0-4294-BC5F-8DB0864B8AD6}" type="presOf" srcId="{7D09B744-841D-4623-B3B1-5C1A64DAEEC3}" destId="{97CA39DD-9329-4C14-BA15-101BF368DE57}" srcOrd="0" destOrd="0" presId="urn:microsoft.com/office/officeart/2005/8/layout/cycle6"/>
    <dgm:cxn modelId="{23E84D7F-6156-4BE9-B7BA-28F126919AF2}" type="presOf" srcId="{820C54E4-9E93-4BBB-828B-C55E494C12ED}" destId="{55CC45B7-8F3D-43FB-A48E-9EB941448D5F}" srcOrd="0" destOrd="0" presId="urn:microsoft.com/office/officeart/2005/8/layout/cycle6"/>
    <dgm:cxn modelId="{464585F1-29F8-4078-8687-626FEBA4885D}" srcId="{4CC74C95-C574-4A80-82D5-76DA056BE5D3}" destId="{817878DB-5A88-4543-9C10-A3B09F021237}" srcOrd="2" destOrd="0" parTransId="{FB315E2B-B033-4E28-8ED2-F6A911721EEC}" sibTransId="{88A9FA2E-3D0C-455E-BB2A-0778C4481D84}"/>
    <dgm:cxn modelId="{5AE3B14A-E300-4784-906F-44A6A5304FA7}" type="presOf" srcId="{3FF03EBD-7009-4D58-B92E-220405D8D0E7}" destId="{907351FB-846C-4553-87B0-D62736440050}" srcOrd="0" destOrd="0" presId="urn:microsoft.com/office/officeart/2005/8/layout/cycle6"/>
    <dgm:cxn modelId="{8B6B528C-221F-4947-A07C-E7EA7ACA0734}" type="presOf" srcId="{5106E9CE-CD4B-4F38-BA39-4CC22EB98EAB}" destId="{B4C7B276-46D0-414E-80AB-1237D70392E4}" srcOrd="0" destOrd="0" presId="urn:microsoft.com/office/officeart/2005/8/layout/cycle6"/>
    <dgm:cxn modelId="{642E137B-53D7-4E7E-BA53-B4022011A3C4}" type="presOf" srcId="{A2F2D5FE-1774-42B9-8015-5ED7F3786DDA}" destId="{47C085B6-C98A-4A3E-BE4D-F8380033463A}" srcOrd="0" destOrd="0" presId="urn:microsoft.com/office/officeart/2005/8/layout/cycle6"/>
    <dgm:cxn modelId="{6AA5403D-7CD6-4D8D-83AD-081EDE732FA7}" type="presOf" srcId="{6F9E11CF-3CD6-4771-98A5-E50D4F9DD946}" destId="{0FAE7F47-50F9-4D36-88CF-73DE4A670A04}" srcOrd="0" destOrd="0" presId="urn:microsoft.com/office/officeart/2005/8/layout/cycle6"/>
    <dgm:cxn modelId="{21EBB52F-BAC3-4110-BC23-A7B02DBBFEAC}" srcId="{4CC74C95-C574-4A80-82D5-76DA056BE5D3}" destId="{25C18089-24B1-4057-9D1F-27304521E036}" srcOrd="37" destOrd="0" parTransId="{A6218565-394F-4194-959F-A2A1C549DD84}" sibTransId="{711C47B1-887E-4999-9C49-850E2EE41825}"/>
    <dgm:cxn modelId="{2DEA5715-FCC2-4869-84F2-DF28D883785A}" type="presOf" srcId="{B15E14E4-33BA-41B9-8BE5-A3542AC57591}" destId="{BAA7B965-CDBC-4DE7-807E-C8A9FA43808F}" srcOrd="0" destOrd="0" presId="urn:microsoft.com/office/officeart/2005/8/layout/cycle6"/>
    <dgm:cxn modelId="{DD280BB4-8B16-45D0-8C6A-30B60F362DEB}" type="presOf" srcId="{96EB63D0-372D-4E79-B6AD-863377108723}" destId="{DC28B037-43C0-4119-A2B9-884FAF11C515}" srcOrd="0" destOrd="0" presId="urn:microsoft.com/office/officeart/2005/8/layout/cycle6"/>
    <dgm:cxn modelId="{C963CC0C-23DF-4B6C-BDFA-B8319A17752A}" srcId="{4CC74C95-C574-4A80-82D5-76DA056BE5D3}" destId="{AACB506D-120A-4E01-B3B2-7F8CBDFC0EAC}" srcOrd="18" destOrd="0" parTransId="{403D9282-510F-4BA3-9086-5DCDC39AAD5A}" sibTransId="{AD8C0AD9-F4B9-4BB2-BBFF-1A1D092ED2FD}"/>
    <dgm:cxn modelId="{6D197589-57B2-4678-B86C-4954E8E19DFB}" type="presOf" srcId="{711C47B1-887E-4999-9C49-850E2EE41825}" destId="{A3A2FC02-2300-45E5-84AF-1A6112FFF297}" srcOrd="0" destOrd="0" presId="urn:microsoft.com/office/officeart/2005/8/layout/cycle6"/>
    <dgm:cxn modelId="{EC166F0D-D20E-413B-89F4-B840935E92F8}" type="presOf" srcId="{F108D404-4AA1-4D40-87E5-8ABF0E32F151}" destId="{D1AF73EB-6C88-4C21-B68B-D079996949C9}" srcOrd="0" destOrd="0" presId="urn:microsoft.com/office/officeart/2005/8/layout/cycle6"/>
    <dgm:cxn modelId="{9D48C987-EC1B-4986-80A8-06634BD4BD61}" srcId="{4CC74C95-C574-4A80-82D5-76DA056BE5D3}" destId="{BF076142-190C-43FA-9F9C-1DFC9FD9E663}" srcOrd="13" destOrd="0" parTransId="{F994EBBB-CB4E-4F76-AC1E-D5FA6DB70C21}" sibTransId="{C4C4F648-019F-4370-BEC3-35E6EFC115AC}"/>
    <dgm:cxn modelId="{E381D36A-42C6-4111-8974-D96A4D5AAD76}" type="presOf" srcId="{E7BD03AD-D8FC-4C71-8D9A-628DFD0B402F}" destId="{8C1DFA84-853D-434D-8854-0833AA2FBAB8}" srcOrd="0" destOrd="0" presId="urn:microsoft.com/office/officeart/2005/8/layout/cycle6"/>
    <dgm:cxn modelId="{C3A63BFD-DD76-4310-B1E2-3C9AE169CD18}" type="presOf" srcId="{F5CFAFF9-0689-404D-8161-3C8455A6F80D}" destId="{8F66F067-6BB5-4E37-8537-9320203BDAB7}" srcOrd="0" destOrd="0" presId="urn:microsoft.com/office/officeart/2005/8/layout/cycle6"/>
    <dgm:cxn modelId="{00275E96-52BB-4CAD-9C3D-FBED57C5CB7A}" srcId="{4CC74C95-C574-4A80-82D5-76DA056BE5D3}" destId="{312A3B3A-52F2-427D-9A43-20F6C5EB9741}" srcOrd="23" destOrd="0" parTransId="{3DA59B36-A6F9-4F9D-BA6E-042CF5C0E09A}" sibTransId="{110BA9D4-6872-4D7D-995F-AD069B1912E6}"/>
    <dgm:cxn modelId="{2BF38B7C-AEAC-402F-A45B-9E9850DF7721}" srcId="{4CC74C95-C574-4A80-82D5-76DA056BE5D3}" destId="{14CC8E6F-D1C8-4E1C-A48A-111711A27A97}" srcOrd="34" destOrd="0" parTransId="{13142ACD-F501-404E-98D1-7099A7AADFAA}" sibTransId="{6DB7B034-026C-4CA5-96B5-D3EB729ED15B}"/>
    <dgm:cxn modelId="{8B81D501-71A0-49A7-BA2B-32D63AA10B51}" srcId="{4CC74C95-C574-4A80-82D5-76DA056BE5D3}" destId="{3AC7B6E6-FE68-4D54-95C9-5885F9E53CF4}" srcOrd="28" destOrd="0" parTransId="{2403FCBC-3F16-493D-A6B4-8A5DDFA35301}" sibTransId="{820C54E4-9E93-4BBB-828B-C55E494C12ED}"/>
    <dgm:cxn modelId="{5F21F4C4-90A1-42C3-8F55-AB8905826D91}" srcId="{4CC74C95-C574-4A80-82D5-76DA056BE5D3}" destId="{B60E3ABB-E149-46D9-B901-212F9D7AC468}" srcOrd="36" destOrd="0" parTransId="{D76BF214-A1A5-488A-ADFB-1C697D1A0BF0}" sibTransId="{25D0412E-6FBA-461E-8002-0632491702FB}"/>
    <dgm:cxn modelId="{9577929B-D9D3-4516-B737-2369E595078A}" srcId="{4CC74C95-C574-4A80-82D5-76DA056BE5D3}" destId="{8D0DE25B-5FB7-4E68-BB37-E6AC78A70378}" srcOrd="7" destOrd="0" parTransId="{65616939-8E3A-4AEC-95AD-4B8BCF73E9E5}" sibTransId="{727B1F37-2D61-483A-843F-3CC049E239F2}"/>
    <dgm:cxn modelId="{A4C427D1-392A-4B13-8581-40D78CF4F9FD}" type="presOf" srcId="{DBEF20EE-0352-42BD-A15A-C45754388133}" destId="{5EE78AA2-2A5A-42F3-BE0B-ABFB25702F48}" srcOrd="0" destOrd="0" presId="urn:microsoft.com/office/officeart/2005/8/layout/cycle6"/>
    <dgm:cxn modelId="{88DD9D10-4D17-4492-AD06-3980146452E2}" srcId="{4CC74C95-C574-4A80-82D5-76DA056BE5D3}" destId="{451A9669-CB79-4EC4-AE71-8823D590F60F}" srcOrd="32" destOrd="0" parTransId="{7DF13988-949F-4B3A-BA74-6C3C29689E55}" sibTransId="{E33C4ED6-17FC-441D-A9FA-6752EAE6D74A}"/>
    <dgm:cxn modelId="{CAF9F41A-7563-475D-9DC9-787EA81E7E47}" type="presOf" srcId="{5D4DB138-597F-4647-A128-6FA8227EC55F}" destId="{BFBF6E3E-C532-4C63-B2AD-CB71E9D0F83F}" srcOrd="0" destOrd="0" presId="urn:microsoft.com/office/officeart/2005/8/layout/cycle6"/>
    <dgm:cxn modelId="{98BB91A1-CF04-480E-9322-74CBD059F77F}" type="presOf" srcId="{410F6A65-1010-4A85-85F1-985AAF0E4753}" destId="{CC804ABC-2AD0-4BBE-B816-95535F1B7910}" srcOrd="0" destOrd="0" presId="urn:microsoft.com/office/officeart/2005/8/layout/cycle6"/>
    <dgm:cxn modelId="{64A79C4A-EBCA-4D49-B246-E6A85C77A961}" srcId="{4CC74C95-C574-4A80-82D5-76DA056BE5D3}" destId="{F9609263-7203-4129-B25B-7CEF36CB4ABC}" srcOrd="10" destOrd="0" parTransId="{58C4A78E-9E1D-4130-9057-81B9A96025C1}" sibTransId="{B918210E-6348-4CD4-B73E-496B5C35EB3E}"/>
    <dgm:cxn modelId="{BF829F43-6373-4C1D-84D1-7858E71DF781}" srcId="{4CC74C95-C574-4A80-82D5-76DA056BE5D3}" destId="{00FF0F84-6121-4BF8-8807-20288999539A}" srcOrd="14" destOrd="0" parTransId="{1DEB9D73-A832-4CF0-84C2-602C02981AB6}" sibTransId="{75BD11C2-7739-4722-909B-04403777F832}"/>
    <dgm:cxn modelId="{6F8A0265-FDCC-4430-B74E-9D839444B6A8}" srcId="{4CC74C95-C574-4A80-82D5-76DA056BE5D3}" destId="{F87E96D2-01A4-4F4F-9F84-27DFEEB6F68B}" srcOrd="17" destOrd="0" parTransId="{AD6AEA1E-FEAF-4AF8-9CF5-308A2B6836A0}" sibTransId="{F3AF2073-19F0-499F-A486-2635671369C7}"/>
    <dgm:cxn modelId="{431BF089-2490-41A4-A2AE-5DDAE275C37C}" type="presOf" srcId="{FA10E7B6-C3C9-4C43-8C7D-9133F5326AB2}" destId="{B3F6D538-B6E3-4691-BBD5-A76A16D1A1FA}" srcOrd="0" destOrd="0" presId="urn:microsoft.com/office/officeart/2005/8/layout/cycle6"/>
    <dgm:cxn modelId="{E304655A-A53D-4BCA-8ECB-0D5095A72799}" type="presOf" srcId="{DEF8A807-429A-4FF5-8177-38A39A580133}" destId="{B32D761E-E49E-439A-9A2A-0ED96E72ABD9}" srcOrd="0" destOrd="0" presId="urn:microsoft.com/office/officeart/2005/8/layout/cycle6"/>
    <dgm:cxn modelId="{5ED9749D-B463-4232-9AFC-8DA02E15329C}" type="presOf" srcId="{8D3CF0AE-6559-40C1-8C01-397C66A18C70}" destId="{9A42BEC3-A980-4B41-B4E9-4153A06535C8}" srcOrd="0" destOrd="0" presId="urn:microsoft.com/office/officeart/2005/8/layout/cycle6"/>
    <dgm:cxn modelId="{2DE9F04B-4297-4E14-9BD1-0A25455E7421}" type="presOf" srcId="{4FE21B78-1EFA-48C0-81CA-9551E1BE13CC}" destId="{CD7DFFCE-CF82-4649-99E2-0D534B809A9D}" srcOrd="0" destOrd="0" presId="urn:microsoft.com/office/officeart/2005/8/layout/cycle6"/>
    <dgm:cxn modelId="{40C9A34C-BD07-40B8-B1D5-122B1CC94DC9}" srcId="{4CC74C95-C574-4A80-82D5-76DA056BE5D3}" destId="{71DEC36F-61DF-41A3-A420-F43F3D322EB0}" srcOrd="29" destOrd="0" parTransId="{6C515E76-8584-4CD6-AED0-5952789EB1CD}" sibTransId="{B15E14E4-33BA-41B9-8BE5-A3542AC57591}"/>
    <dgm:cxn modelId="{80A831A3-9B2A-40C0-82DA-BE56F7DBCCA9}" type="presOf" srcId="{75BD11C2-7739-4722-909B-04403777F832}" destId="{5E9B62FB-4BCA-4008-A6CC-2C748726148B}" srcOrd="0" destOrd="0" presId="urn:microsoft.com/office/officeart/2005/8/layout/cycle6"/>
    <dgm:cxn modelId="{C5FFF04D-18A3-4A33-A142-BDCBAE8A744A}" srcId="{4CC74C95-C574-4A80-82D5-76DA056BE5D3}" destId="{B4585E0A-1597-4313-B910-68E631CD806D}" srcOrd="22" destOrd="0" parTransId="{0EE21B0C-0A02-4308-B1E8-C8BD155A4190}" sibTransId="{6F3175AA-5571-4970-B934-3ADBB54A3C74}"/>
    <dgm:cxn modelId="{274DBA8F-5E8B-4AB5-BFD2-0B986F1192FA}" type="presOf" srcId="{312A3B3A-52F2-427D-9A43-20F6C5EB9741}" destId="{1D14B5AE-C08B-470F-A100-424CF931A992}" srcOrd="0" destOrd="0" presId="urn:microsoft.com/office/officeart/2005/8/layout/cycle6"/>
    <dgm:cxn modelId="{55806C90-A8DE-44A1-B88C-79086589C222}" srcId="{4CC74C95-C574-4A80-82D5-76DA056BE5D3}" destId="{D2E06535-D5AE-4763-A043-7F9786660F3E}" srcOrd="24" destOrd="0" parTransId="{7D680CA0-9783-4058-8049-47107E662A7E}" sibTransId="{8D3CF0AE-6559-40C1-8C01-397C66A18C70}"/>
    <dgm:cxn modelId="{D20F8897-1C56-4F46-83D1-0BAF6CF6AB74}" srcId="{4CC74C95-C574-4A80-82D5-76DA056BE5D3}" destId="{DBEF20EE-0352-42BD-A15A-C45754388133}" srcOrd="25" destOrd="0" parTransId="{34805427-0DEF-42F8-B5CD-38933C63C27A}" sibTransId="{4819BC27-F53A-4BB6-A22A-186B445DB90B}"/>
    <dgm:cxn modelId="{811E8125-672E-4AFF-BBA2-9157A8990867}" type="presOf" srcId="{E197BE3D-980D-453F-B492-E6AE09411B3C}" destId="{F4D92EAA-E19E-45BE-9666-CC4BDDAF0D3D}" srcOrd="0" destOrd="0" presId="urn:microsoft.com/office/officeart/2005/8/layout/cycle6"/>
    <dgm:cxn modelId="{313911E1-4732-415C-A783-5DF1804AF5E8}" type="presOf" srcId="{FF61F479-4116-48CB-8A26-8C3D12308210}" destId="{A6DC793F-D62B-4C8B-983C-4BE7325B757E}" srcOrd="0" destOrd="0" presId="urn:microsoft.com/office/officeart/2005/8/layout/cycle6"/>
    <dgm:cxn modelId="{4C632A8A-CD17-42D9-96EE-2F4B15A3E360}" type="presOf" srcId="{623D787E-0650-4FF2-9FA4-8CB8BF034097}" destId="{72700AE5-A212-4492-8327-08420D1D0C6E}" srcOrd="0" destOrd="0" presId="urn:microsoft.com/office/officeart/2005/8/layout/cycle6"/>
    <dgm:cxn modelId="{4B5FFE9A-76A2-4EA4-9235-5117A1F21F82}" type="presOf" srcId="{AFC17217-A95B-4897-880D-FBBE9C3D1E3C}" destId="{0D7F9D98-DCFD-45EA-B441-F850F045728A}" srcOrd="0" destOrd="0" presId="urn:microsoft.com/office/officeart/2005/8/layout/cycle6"/>
    <dgm:cxn modelId="{5FF6034E-31AA-48C5-B1C8-512564A97071}" type="presOf" srcId="{57D54B50-55CD-499E-B81E-48F676A86831}" destId="{0F40AB61-7D5C-4909-BE80-B95703882AB4}" srcOrd="0" destOrd="0" presId="urn:microsoft.com/office/officeart/2005/8/layout/cycle6"/>
    <dgm:cxn modelId="{01E77B04-FEBD-46D8-941A-354F6CD05521}" type="presOf" srcId="{6DB7B034-026C-4CA5-96B5-D3EB729ED15B}" destId="{B45CDDA6-1122-42AD-931D-2B6484F7A8FE}" srcOrd="0" destOrd="0" presId="urn:microsoft.com/office/officeart/2005/8/layout/cycle6"/>
    <dgm:cxn modelId="{62BEECD2-41A2-463F-8050-EAE458FA537A}" type="presOf" srcId="{F87E96D2-01A4-4F4F-9F84-27DFEEB6F68B}" destId="{A10B6273-4F70-40D8-8024-FDDAF0646AFD}" srcOrd="0" destOrd="0" presId="urn:microsoft.com/office/officeart/2005/8/layout/cycle6"/>
    <dgm:cxn modelId="{B04EB8FB-9F78-4708-934C-B010F0B334C0}" type="presOf" srcId="{4C2D20D5-EEF9-415E-BF54-514611D5C19B}" destId="{D508D8FC-CDF2-4DEA-86BD-9C9798053DCB}" srcOrd="0" destOrd="0" presId="urn:microsoft.com/office/officeart/2005/8/layout/cycle6"/>
    <dgm:cxn modelId="{72C1C076-9350-4F34-9999-300D40DC8608}" type="presOf" srcId="{04DE96FE-1DF3-47BB-B15D-133BE6E543C2}" destId="{5F087255-C61A-44C7-A912-E8BFBFAEE0D5}" srcOrd="0" destOrd="0" presId="urn:microsoft.com/office/officeart/2005/8/layout/cycle6"/>
    <dgm:cxn modelId="{148EB576-3CB2-4DC4-BC26-4AF176AF1A11}" srcId="{4CC74C95-C574-4A80-82D5-76DA056BE5D3}" destId="{1733EDB5-EDE0-437C-8ACF-0B72C09BCAEB}" srcOrd="31" destOrd="0" parTransId="{3B6A6E2C-486F-4168-BC06-A8A7E5356C93}" sibTransId="{29A5B5E1-524D-4389-961C-9FEC288D7A98}"/>
    <dgm:cxn modelId="{2DFFD20A-2C32-4B58-89F7-8B881C16CF06}" type="presOf" srcId="{322BBF8C-951E-4F79-8D7F-7CE565D43C58}" destId="{804CA461-87F1-4310-87D5-42B0F4A9E899}" srcOrd="0" destOrd="0" presId="urn:microsoft.com/office/officeart/2005/8/layout/cycle6"/>
    <dgm:cxn modelId="{E3029CB0-5EC4-4E7E-AE59-8A7710753BE9}" type="presOf" srcId="{71DEC36F-61DF-41A3-A420-F43F3D322EB0}" destId="{9391E22D-960D-4584-A21C-2D9D37EC103A}" srcOrd="0" destOrd="0" presId="urn:microsoft.com/office/officeart/2005/8/layout/cycle6"/>
    <dgm:cxn modelId="{78F919E4-FE9F-460D-8985-EE87129806CC}" type="presOf" srcId="{1EA701E1-CF4F-48FE-8719-1BAA3CE4C85B}" destId="{D50BD226-8D9F-4EFC-A82D-2281B78786B8}" srcOrd="0" destOrd="0" presId="urn:microsoft.com/office/officeart/2005/8/layout/cycle6"/>
    <dgm:cxn modelId="{59E0F6A6-E1A2-4C19-B40D-363DA6256886}" type="presOf" srcId="{29B3B293-0328-44F9-9DC4-11C1DE2C5AD5}" destId="{9BA14977-EF86-4A0C-8BDF-AC120985F1AE}" srcOrd="0" destOrd="0" presId="urn:microsoft.com/office/officeart/2005/8/layout/cycle6"/>
    <dgm:cxn modelId="{0458AE68-8157-4E08-A178-E22E2D11A0C8}" srcId="{4CC74C95-C574-4A80-82D5-76DA056BE5D3}" destId="{410F6A65-1010-4A85-85F1-985AAF0E4753}" srcOrd="8" destOrd="0" parTransId="{20E921C9-016B-47AA-9451-EED9EE497073}" sibTransId="{CEE841C5-EFC3-4B4D-BAA7-2328552C3025}"/>
    <dgm:cxn modelId="{E71BBEEE-2828-4D52-913C-06381B217DBB}" srcId="{4CC74C95-C574-4A80-82D5-76DA056BE5D3}" destId="{DDFFB9E0-7814-4257-A8D2-40B1E586B9A5}" srcOrd="27" destOrd="0" parTransId="{608F80BC-63D3-4841-8C60-6EDF06DC0F71}" sibTransId="{322BBF8C-951E-4F79-8D7F-7CE565D43C58}"/>
    <dgm:cxn modelId="{4CA1D969-457A-40E7-9741-E70AB0F50911}" type="presOf" srcId="{BF076142-190C-43FA-9F9C-1DFC9FD9E663}" destId="{41D5CB4C-A613-4654-8771-450F0CFCA55D}" srcOrd="0" destOrd="0" presId="urn:microsoft.com/office/officeart/2005/8/layout/cycle6"/>
    <dgm:cxn modelId="{7CA05D88-F1CF-4C0F-9AE3-0A5C7BFFC726}" type="presOf" srcId="{00FF0F84-6121-4BF8-8807-20288999539A}" destId="{45C4C7E0-FBC7-4931-B9A7-9CEC294B838D}" srcOrd="0" destOrd="0" presId="urn:microsoft.com/office/officeart/2005/8/layout/cycle6"/>
    <dgm:cxn modelId="{1D491677-DDFC-41CB-859B-6C0BBA2FE69D}" srcId="{4CC74C95-C574-4A80-82D5-76DA056BE5D3}" destId="{C6117268-AA34-4A9B-BB1D-8C4AE6CE74B6}" srcOrd="16" destOrd="0" parTransId="{B2238AEB-D16C-4223-AFB9-6D64EC59E608}" sibTransId="{1AED657A-09A4-46E2-99AB-34D5A44ACEF8}"/>
    <dgm:cxn modelId="{3C190FC1-EEF0-42C5-B5D1-90B643244C14}" type="presOf" srcId="{AD8C0AD9-F4B9-4BB2-BBFF-1A1D092ED2FD}" destId="{1451CB43-B41A-45CF-B8EF-A745EC3748CC}" srcOrd="0" destOrd="0" presId="urn:microsoft.com/office/officeart/2005/8/layout/cycle6"/>
    <dgm:cxn modelId="{6727C771-B683-486C-871F-51E340699810}" type="presOf" srcId="{817878DB-5A88-4543-9C10-A3B09F021237}" destId="{AFB4C93D-9536-43AB-8F55-BBFD93F3394B}" srcOrd="0" destOrd="0" presId="urn:microsoft.com/office/officeart/2005/8/layout/cycle6"/>
    <dgm:cxn modelId="{7207A991-ECF7-4C7A-9287-832F7554DD74}" srcId="{4CC74C95-C574-4A80-82D5-76DA056BE5D3}" destId="{AFC17217-A95B-4897-880D-FBBE9C3D1E3C}" srcOrd="33" destOrd="0" parTransId="{3C49096C-CA9F-4EB1-88EF-D9A1013A4FB9}" sibTransId="{3FF03EBD-7009-4D58-B92E-220405D8D0E7}"/>
    <dgm:cxn modelId="{DC3DE7B5-A63D-4627-9B9F-EC4D517284F8}" type="presOf" srcId="{F9609263-7203-4129-B25B-7CEF36CB4ABC}" destId="{13B0FBBE-A921-4E26-B5CB-343024DC1CB0}" srcOrd="0" destOrd="0" presId="urn:microsoft.com/office/officeart/2005/8/layout/cycle6"/>
    <dgm:cxn modelId="{0045C5FA-A0A3-4405-B828-95004680E923}" srcId="{4CC74C95-C574-4A80-82D5-76DA056BE5D3}" destId="{4C2D20D5-EEF9-415E-BF54-514611D5C19B}" srcOrd="21" destOrd="0" parTransId="{AC7F9674-94BB-49EA-9C9B-A635A186FB46}" sibTransId="{AB5B281D-8B77-436D-ADF4-5F59E95A70E1}"/>
    <dgm:cxn modelId="{D34094B9-6FFB-49DB-A0C4-13AD2C1C1334}" type="presOf" srcId="{EFB2DE1B-9874-4D2F-9F75-9E98205C1AB4}" destId="{65DB642B-7B10-4D87-A69E-AD65BCBB5E3A}" srcOrd="0" destOrd="0" presId="urn:microsoft.com/office/officeart/2005/8/layout/cycle6"/>
    <dgm:cxn modelId="{A9CDBE5A-F039-4144-AC47-EC0819CC2764}" type="presOf" srcId="{4CC74C95-C574-4A80-82D5-76DA056BE5D3}" destId="{46447456-97EF-44C7-B8C0-40C23CC04136}" srcOrd="0" destOrd="0" presId="urn:microsoft.com/office/officeart/2005/8/layout/cycle6"/>
    <dgm:cxn modelId="{84096E63-C821-4341-9A35-294DFE838E04}" type="presOf" srcId="{B4585E0A-1597-4313-B910-68E631CD806D}" destId="{0512C3D4-BD56-4313-A852-1AF03BF2C677}" srcOrd="0" destOrd="0" presId="urn:microsoft.com/office/officeart/2005/8/layout/cycle6"/>
    <dgm:cxn modelId="{A9AB9A73-D99F-49E2-8696-1DBC2B181531}" type="presOf" srcId="{E33C4ED6-17FC-441D-A9FA-6752EAE6D74A}" destId="{4A39DB47-3202-44BC-AB61-1E51257C2B7B}" srcOrd="0" destOrd="0" presId="urn:microsoft.com/office/officeart/2005/8/layout/cycle6"/>
    <dgm:cxn modelId="{CEB70675-B835-4157-8FC3-59DE69737B08}" type="presOf" srcId="{B60E3ABB-E149-46D9-B901-212F9D7AC468}" destId="{4CB60770-9FC6-4FA0-872C-0604DE0FD390}" srcOrd="0" destOrd="0" presId="urn:microsoft.com/office/officeart/2005/8/layout/cycle6"/>
    <dgm:cxn modelId="{86CB9308-03CE-4BFB-B147-F0861C417324}" srcId="{4CC74C95-C574-4A80-82D5-76DA056BE5D3}" destId="{165E75FB-DFAA-4489-881E-B7C9EB8B3B00}" srcOrd="9" destOrd="0" parTransId="{1D2559A2-C4FF-4956-AE48-35F49014E065}" sibTransId="{29B3B293-0328-44F9-9DC4-11C1DE2C5AD5}"/>
    <dgm:cxn modelId="{DC45F9FF-12F6-4CE1-BF93-00D28524745D}" type="presOf" srcId="{F51E2A5A-EC88-40E1-B808-FA4920F77559}" destId="{4CAB2CAB-B552-458E-8F47-4BD1F92C0388}" srcOrd="0" destOrd="0" presId="urn:microsoft.com/office/officeart/2005/8/layout/cycle6"/>
    <dgm:cxn modelId="{EADCFC4B-16C0-4622-BEF8-A0D02C14E519}" type="presOf" srcId="{110BA9D4-6872-4D7D-995F-AD069B1912E6}" destId="{18F30FE6-66C1-4970-8BB2-6F2D44C6FF75}" srcOrd="0" destOrd="0" presId="urn:microsoft.com/office/officeart/2005/8/layout/cycle6"/>
    <dgm:cxn modelId="{9CA7BE28-69DF-4F7F-AF94-74D11F09B4B0}" type="presOf" srcId="{29A5B5E1-524D-4389-961C-9FEC288D7A98}" destId="{15F0EA7D-83CB-40BA-939E-BCE4F284953F}" srcOrd="0" destOrd="0" presId="urn:microsoft.com/office/officeart/2005/8/layout/cycle6"/>
    <dgm:cxn modelId="{3449F33C-AEA8-460C-AE74-395796287D78}" type="presOf" srcId="{451A9669-CB79-4EC4-AE71-8823D590F60F}" destId="{F7F1FEBF-948F-4BDB-88CF-456522C99845}" srcOrd="0" destOrd="0" presId="urn:microsoft.com/office/officeart/2005/8/layout/cycle6"/>
    <dgm:cxn modelId="{3E50BCC4-A8D6-4ADC-A0BA-0DB296491A54}" type="presOf" srcId="{D2E06535-D5AE-4763-A043-7F9786660F3E}" destId="{FCBD26E0-9D13-494B-AA92-E4DB20AEC8D2}" srcOrd="0" destOrd="0" presId="urn:microsoft.com/office/officeart/2005/8/layout/cycle6"/>
    <dgm:cxn modelId="{8705E7C3-B0AF-4456-BA7C-43AADD5D527D}" type="presOf" srcId="{1733EDB5-EDE0-437C-8ACF-0B72C09BCAEB}" destId="{42BD5439-9465-478C-8D68-9A9860697235}" srcOrd="0" destOrd="0" presId="urn:microsoft.com/office/officeart/2005/8/layout/cycle6"/>
    <dgm:cxn modelId="{5E6D6A2C-F342-40EB-BB68-80F3D4D14ED4}" srcId="{4CC74C95-C574-4A80-82D5-76DA056BE5D3}" destId="{57D54B50-55CD-499E-B81E-48F676A86831}" srcOrd="15" destOrd="0" parTransId="{FC284272-8EC6-4E18-A17D-EABE988113E3}" sibTransId="{6F9E11CF-3CD6-4771-98A5-E50D4F9DD946}"/>
    <dgm:cxn modelId="{9BB0F15A-7A46-4D97-9261-097BE71E2119}" srcId="{4CC74C95-C574-4A80-82D5-76DA056BE5D3}" destId="{D2703F36-ECFA-48A3-B065-E408E7528154}" srcOrd="30" destOrd="0" parTransId="{392B0636-7944-4413-8005-72E8391021F0}" sibTransId="{FA10E7B6-C3C9-4C43-8C7D-9133F5326AB2}"/>
    <dgm:cxn modelId="{24232471-8B51-4AC1-938F-4BC21D4C9DFE}" type="presOf" srcId="{A35EDF48-69B3-4A8B-BD2A-CF1CED9BF22E}" destId="{946C530E-E71D-47DA-9089-1B924649906E}" srcOrd="0" destOrd="0" presId="urn:microsoft.com/office/officeart/2005/8/layout/cycle6"/>
    <dgm:cxn modelId="{7724F4E7-6276-40D5-B4D8-FF66CE593F10}" type="presOf" srcId="{1AED657A-09A4-46E2-99AB-34D5A44ACEF8}" destId="{DF5BB38F-4915-4A11-8ACB-A655460D1B91}" srcOrd="0" destOrd="0" presId="urn:microsoft.com/office/officeart/2005/8/layout/cycle6"/>
    <dgm:cxn modelId="{F74C104F-948A-4A0F-8A9B-4FEBF92C56C8}" type="presOf" srcId="{BDE45669-810C-4E4D-89B0-6D9590A6A4D1}" destId="{FCEF6F60-91D8-4345-B296-69C57BF0907E}" srcOrd="0" destOrd="0" presId="urn:microsoft.com/office/officeart/2005/8/layout/cycle6"/>
    <dgm:cxn modelId="{18486830-676E-4B4B-AB43-E10642FB2CEA}" type="presOf" srcId="{F3AF2073-19F0-499F-A486-2635671369C7}" destId="{2F0F8289-E995-4064-858E-059D87C1E9DF}" srcOrd="0" destOrd="0" presId="urn:microsoft.com/office/officeart/2005/8/layout/cycle6"/>
    <dgm:cxn modelId="{104F336D-9624-4DAC-A43B-33BAEA8E1FE9}" type="presOf" srcId="{165E75FB-DFAA-4489-881E-B7C9EB8B3B00}" destId="{73CDBC7F-65FA-4F44-9614-B152737B9B62}" srcOrd="0" destOrd="0" presId="urn:microsoft.com/office/officeart/2005/8/layout/cycle6"/>
    <dgm:cxn modelId="{8EC57A99-583A-4AF4-A7E1-5FB7E62A8AEE}" srcId="{4CC74C95-C574-4A80-82D5-76DA056BE5D3}" destId="{51D9D678-5AF6-44FA-AD59-FC33E90CA715}" srcOrd="20" destOrd="0" parTransId="{4746C89F-F8F3-439D-882D-2D6306179AF4}" sibTransId="{7D09B744-841D-4623-B3B1-5C1A64DAEEC3}"/>
    <dgm:cxn modelId="{759B6D02-CD6A-4325-9446-286E5285B060}" srcId="{4CC74C95-C574-4A80-82D5-76DA056BE5D3}" destId="{DEF8A807-429A-4FF5-8177-38A39A580133}" srcOrd="12" destOrd="0" parTransId="{DAD0A0C2-26BD-42DE-904A-D40BD9B04224}" sibTransId="{5106E9CE-CD4B-4F38-BA39-4CC22EB98EAB}"/>
    <dgm:cxn modelId="{22C1FA3B-0697-4AF3-BD5B-882637387D34}" type="presOf" srcId="{DDFFB9E0-7814-4257-A8D2-40B1E586B9A5}" destId="{C1CE9FD0-325E-4F78-A16B-5565A17B3833}" srcOrd="0" destOrd="0" presId="urn:microsoft.com/office/officeart/2005/8/layout/cycle6"/>
    <dgm:cxn modelId="{A4C1F39B-7327-474F-B727-09046585D7E4}" type="presOf" srcId="{B918210E-6348-4CD4-B73E-496B5C35EB3E}" destId="{27554E57-49A1-4CA5-AD84-A1E21BD14B38}" srcOrd="0" destOrd="0" presId="urn:microsoft.com/office/officeart/2005/8/layout/cycle6"/>
    <dgm:cxn modelId="{1F65A7C5-343E-47A0-9EBB-D13E909DF4C4}" type="presOf" srcId="{25C18089-24B1-4057-9D1F-27304521E036}" destId="{26CA3D02-7C0B-4386-A76B-BF11B6054C9E}" srcOrd="0" destOrd="0" presId="urn:microsoft.com/office/officeart/2005/8/layout/cycle6"/>
    <dgm:cxn modelId="{9472CD21-7056-4F4B-A1DF-A5AB45BDEED8}" type="presOf" srcId="{4819BC27-F53A-4BB6-A22A-186B445DB90B}" destId="{2F90F1D2-8CC8-4ED8-BB48-23FCE1CB8435}" srcOrd="0" destOrd="0" presId="urn:microsoft.com/office/officeart/2005/8/layout/cycle6"/>
    <dgm:cxn modelId="{47CA3F3E-A47E-4BAC-9B48-0DF2979E397E}" type="presOf" srcId="{51D9D678-5AF6-44FA-AD59-FC33E90CA715}" destId="{26509BDE-BA85-414C-8985-4E5AD072934F}" srcOrd="0" destOrd="0" presId="urn:microsoft.com/office/officeart/2005/8/layout/cycle6"/>
    <dgm:cxn modelId="{2A89EFB6-8ED5-4035-8183-70459A28AFDE}" type="presOf" srcId="{88A9FA2E-3D0C-455E-BB2A-0778C4481D84}" destId="{75436F29-2601-455F-A472-190FDE6A56F7}" srcOrd="0" destOrd="0" presId="urn:microsoft.com/office/officeart/2005/8/layout/cycle6"/>
    <dgm:cxn modelId="{BDCA5A16-2A7F-465E-9B52-530B46E946BE}" type="presOf" srcId="{AACB506D-120A-4E01-B3B2-7F8CBDFC0EAC}" destId="{99E01FF2-0424-4FF4-8D94-F4C8265F61ED}" srcOrd="0" destOrd="0" presId="urn:microsoft.com/office/officeart/2005/8/layout/cycle6"/>
    <dgm:cxn modelId="{33BC2380-E164-448B-B8DA-815F5980237C}" type="presOf" srcId="{C4C4F648-019F-4370-BEC3-35E6EFC115AC}" destId="{96C08B4E-88E8-44AE-8876-129F989D5105}" srcOrd="0" destOrd="0" presId="urn:microsoft.com/office/officeart/2005/8/layout/cycle6"/>
    <dgm:cxn modelId="{70711017-5397-48AE-B143-55807AE9A95B}" srcId="{4CC74C95-C574-4A80-82D5-76DA056BE5D3}" destId="{4FE21B78-1EFA-48C0-81CA-9551E1BE13CC}" srcOrd="1" destOrd="0" parTransId="{5D718598-F6C6-4F66-B087-49DBECB940F4}" sibTransId="{F108D404-4AA1-4D40-87E5-8ABF0E32F151}"/>
    <dgm:cxn modelId="{17FB161C-74DB-400F-BFF0-0E7009D98772}" srcId="{4CC74C95-C574-4A80-82D5-76DA056BE5D3}" destId="{06FC3EA8-00BA-4BCE-8F31-81E5C6153284}" srcOrd="0" destOrd="0" parTransId="{4A7745C8-A1DC-4560-A702-A1A39030CDE7}" sibTransId="{1EA701E1-CF4F-48FE-8719-1BAA3CE4C85B}"/>
    <dgm:cxn modelId="{77DBBB19-E3E3-4C31-863C-DF95488F1668}" type="presOf" srcId="{727B1F37-2D61-483A-843F-3CC049E239F2}" destId="{475B075E-F5DE-4049-9FE3-DA6834EB6959}" srcOrd="0" destOrd="0" presId="urn:microsoft.com/office/officeart/2005/8/layout/cycle6"/>
    <dgm:cxn modelId="{79F5A7CA-27EC-4C13-AAC0-58EE9961175F}" type="presOf" srcId="{987C2469-F192-4188-963C-CBCD84F741A0}" destId="{D4ED9A35-D9F2-4253-960C-D8396C93E035}" srcOrd="0" destOrd="0" presId="urn:microsoft.com/office/officeart/2005/8/layout/cycle6"/>
    <dgm:cxn modelId="{511B2646-909C-4C27-9818-9CF1AE6F87A2}" type="presParOf" srcId="{46447456-97EF-44C7-B8C0-40C23CC04136}" destId="{95CCB7BB-D8EC-4B2A-B9C9-82F1D9B52BE1}" srcOrd="0" destOrd="0" presId="urn:microsoft.com/office/officeart/2005/8/layout/cycle6"/>
    <dgm:cxn modelId="{A249A0F2-E832-4E73-897E-9922D9C864C3}" type="presParOf" srcId="{46447456-97EF-44C7-B8C0-40C23CC04136}" destId="{A2B71335-A300-4283-B70A-9DD8D06EC013}" srcOrd="1" destOrd="0" presId="urn:microsoft.com/office/officeart/2005/8/layout/cycle6"/>
    <dgm:cxn modelId="{8A34F3D4-46E3-4A96-88A7-69DEF899C694}" type="presParOf" srcId="{46447456-97EF-44C7-B8C0-40C23CC04136}" destId="{D50BD226-8D9F-4EFC-A82D-2281B78786B8}" srcOrd="2" destOrd="0" presId="urn:microsoft.com/office/officeart/2005/8/layout/cycle6"/>
    <dgm:cxn modelId="{5D1A594F-E5E9-406B-B632-99870EBED1CA}" type="presParOf" srcId="{46447456-97EF-44C7-B8C0-40C23CC04136}" destId="{CD7DFFCE-CF82-4649-99E2-0D534B809A9D}" srcOrd="3" destOrd="0" presId="urn:microsoft.com/office/officeart/2005/8/layout/cycle6"/>
    <dgm:cxn modelId="{4E66CB22-EC73-479C-B278-B7D29245BAD0}" type="presParOf" srcId="{46447456-97EF-44C7-B8C0-40C23CC04136}" destId="{E965DAC6-6788-4496-AAA1-B8A4F3DB0CE6}" srcOrd="4" destOrd="0" presId="urn:microsoft.com/office/officeart/2005/8/layout/cycle6"/>
    <dgm:cxn modelId="{038CE4A3-5926-4355-9787-70C4DCADDA88}" type="presParOf" srcId="{46447456-97EF-44C7-B8C0-40C23CC04136}" destId="{D1AF73EB-6C88-4C21-B68B-D079996949C9}" srcOrd="5" destOrd="0" presId="urn:microsoft.com/office/officeart/2005/8/layout/cycle6"/>
    <dgm:cxn modelId="{0EE4AA90-5108-4734-9763-98EA1DE3D871}" type="presParOf" srcId="{46447456-97EF-44C7-B8C0-40C23CC04136}" destId="{AFB4C93D-9536-43AB-8F55-BBFD93F3394B}" srcOrd="6" destOrd="0" presId="urn:microsoft.com/office/officeart/2005/8/layout/cycle6"/>
    <dgm:cxn modelId="{8A4A4877-EF99-46A0-9CFA-FE125CC14121}" type="presParOf" srcId="{46447456-97EF-44C7-B8C0-40C23CC04136}" destId="{D9B38B44-9C14-438F-9F47-993846843AB3}" srcOrd="7" destOrd="0" presId="urn:microsoft.com/office/officeart/2005/8/layout/cycle6"/>
    <dgm:cxn modelId="{DC202FE8-5092-434F-A6BC-56EDA51E5A11}" type="presParOf" srcId="{46447456-97EF-44C7-B8C0-40C23CC04136}" destId="{75436F29-2601-455F-A472-190FDE6A56F7}" srcOrd="8" destOrd="0" presId="urn:microsoft.com/office/officeart/2005/8/layout/cycle6"/>
    <dgm:cxn modelId="{64F278D2-E111-4798-8F40-60353496BBE1}" type="presParOf" srcId="{46447456-97EF-44C7-B8C0-40C23CC04136}" destId="{8F66F067-6BB5-4E37-8537-9320203BDAB7}" srcOrd="9" destOrd="0" presId="urn:microsoft.com/office/officeart/2005/8/layout/cycle6"/>
    <dgm:cxn modelId="{5F14582B-A12F-402B-AA6F-9BA46DD73E5D}" type="presParOf" srcId="{46447456-97EF-44C7-B8C0-40C23CC04136}" destId="{70F8E464-73F6-4AFC-8E13-73C4FBAF32BF}" srcOrd="10" destOrd="0" presId="urn:microsoft.com/office/officeart/2005/8/layout/cycle6"/>
    <dgm:cxn modelId="{EA96C4A8-06D5-49D0-A5F1-EB7E6EF52FF6}" type="presParOf" srcId="{46447456-97EF-44C7-B8C0-40C23CC04136}" destId="{946C530E-E71D-47DA-9089-1B924649906E}" srcOrd="11" destOrd="0" presId="urn:microsoft.com/office/officeart/2005/8/layout/cycle6"/>
    <dgm:cxn modelId="{A57459D0-9519-4DC5-92CD-A2F1AF18A18B}" type="presParOf" srcId="{46447456-97EF-44C7-B8C0-40C23CC04136}" destId="{72700AE5-A212-4492-8327-08420D1D0C6E}" srcOrd="12" destOrd="0" presId="urn:microsoft.com/office/officeart/2005/8/layout/cycle6"/>
    <dgm:cxn modelId="{2C7C467A-1774-40B7-97AA-7533CAF1DA7B}" type="presParOf" srcId="{46447456-97EF-44C7-B8C0-40C23CC04136}" destId="{0B5B3622-69BB-49B6-B7B7-CCC94BC6DF1D}" srcOrd="13" destOrd="0" presId="urn:microsoft.com/office/officeart/2005/8/layout/cycle6"/>
    <dgm:cxn modelId="{1E997AFB-6A0E-4504-8F0A-E960BCD70D1D}" type="presParOf" srcId="{46447456-97EF-44C7-B8C0-40C23CC04136}" destId="{4CAB2CAB-B552-458E-8F47-4BD1F92C0388}" srcOrd="14" destOrd="0" presId="urn:microsoft.com/office/officeart/2005/8/layout/cycle6"/>
    <dgm:cxn modelId="{4E4ABFFA-51BC-47D6-BE5E-6EB8785E2F1E}" type="presParOf" srcId="{46447456-97EF-44C7-B8C0-40C23CC04136}" destId="{FCEF6F60-91D8-4345-B296-69C57BF0907E}" srcOrd="15" destOrd="0" presId="urn:microsoft.com/office/officeart/2005/8/layout/cycle6"/>
    <dgm:cxn modelId="{575BAD58-77C2-4880-AA6E-DB5DF2DB8AEC}" type="presParOf" srcId="{46447456-97EF-44C7-B8C0-40C23CC04136}" destId="{3C5D435A-AE2B-4143-AF7C-821D9569BED6}" srcOrd="16" destOrd="0" presId="urn:microsoft.com/office/officeart/2005/8/layout/cycle6"/>
    <dgm:cxn modelId="{CFE89A57-C239-4EBF-A3FA-E75B2A31F2E6}" type="presParOf" srcId="{46447456-97EF-44C7-B8C0-40C23CC04136}" destId="{2BCA2D94-CA25-436C-BF99-D6AB17D3ACE6}" srcOrd="17" destOrd="0" presId="urn:microsoft.com/office/officeart/2005/8/layout/cycle6"/>
    <dgm:cxn modelId="{A38CF3BB-4053-4765-8D26-E88AE21090BC}" type="presParOf" srcId="{46447456-97EF-44C7-B8C0-40C23CC04136}" destId="{47C085B6-C98A-4A3E-BE4D-F8380033463A}" srcOrd="18" destOrd="0" presId="urn:microsoft.com/office/officeart/2005/8/layout/cycle6"/>
    <dgm:cxn modelId="{A1FAA8C3-C06D-4807-BAA0-68A742AAA50A}" type="presParOf" srcId="{46447456-97EF-44C7-B8C0-40C23CC04136}" destId="{4C44E27F-EE6F-43BE-B69F-3D8D6C930E2D}" srcOrd="19" destOrd="0" presId="urn:microsoft.com/office/officeart/2005/8/layout/cycle6"/>
    <dgm:cxn modelId="{09806140-FB20-47DE-ABF8-3CFB7F6C8E4D}" type="presParOf" srcId="{46447456-97EF-44C7-B8C0-40C23CC04136}" destId="{F4D92EAA-E19E-45BE-9666-CC4BDDAF0D3D}" srcOrd="20" destOrd="0" presId="urn:microsoft.com/office/officeart/2005/8/layout/cycle6"/>
    <dgm:cxn modelId="{8C0CE967-F657-4FD7-8063-02F48466ECAA}" type="presParOf" srcId="{46447456-97EF-44C7-B8C0-40C23CC04136}" destId="{98AD313F-C20C-4464-80B0-4EA653040AE3}" srcOrd="21" destOrd="0" presId="urn:microsoft.com/office/officeart/2005/8/layout/cycle6"/>
    <dgm:cxn modelId="{A31BB16E-AF1F-4521-B013-3C35819AE59F}" type="presParOf" srcId="{46447456-97EF-44C7-B8C0-40C23CC04136}" destId="{3B3A05D9-ABA4-44EE-AFD8-47FE31808B89}" srcOrd="22" destOrd="0" presId="urn:microsoft.com/office/officeart/2005/8/layout/cycle6"/>
    <dgm:cxn modelId="{F28CA56D-F30F-4E14-A770-FBFF58008B79}" type="presParOf" srcId="{46447456-97EF-44C7-B8C0-40C23CC04136}" destId="{475B075E-F5DE-4049-9FE3-DA6834EB6959}" srcOrd="23" destOrd="0" presId="urn:microsoft.com/office/officeart/2005/8/layout/cycle6"/>
    <dgm:cxn modelId="{06DA5418-17EC-4353-A6E2-23187912DD70}" type="presParOf" srcId="{46447456-97EF-44C7-B8C0-40C23CC04136}" destId="{CC804ABC-2AD0-4BBE-B816-95535F1B7910}" srcOrd="24" destOrd="0" presId="urn:microsoft.com/office/officeart/2005/8/layout/cycle6"/>
    <dgm:cxn modelId="{69D90958-D36D-48C7-8391-EF11D1E42133}" type="presParOf" srcId="{46447456-97EF-44C7-B8C0-40C23CC04136}" destId="{9C48DED9-A07A-41A9-9C63-7A774EEFEC48}" srcOrd="25" destOrd="0" presId="urn:microsoft.com/office/officeart/2005/8/layout/cycle6"/>
    <dgm:cxn modelId="{E5A415F8-E135-4A92-B628-7CEF9C305509}" type="presParOf" srcId="{46447456-97EF-44C7-B8C0-40C23CC04136}" destId="{8C0D0BB4-E35C-4D5E-85F1-B541467FAD8A}" srcOrd="26" destOrd="0" presId="urn:microsoft.com/office/officeart/2005/8/layout/cycle6"/>
    <dgm:cxn modelId="{117DE06B-06D9-4235-A43E-7DF062DECE7F}" type="presParOf" srcId="{46447456-97EF-44C7-B8C0-40C23CC04136}" destId="{73CDBC7F-65FA-4F44-9614-B152737B9B62}" srcOrd="27" destOrd="0" presId="urn:microsoft.com/office/officeart/2005/8/layout/cycle6"/>
    <dgm:cxn modelId="{86CD199F-E37D-4210-9C14-9F2C432288E5}" type="presParOf" srcId="{46447456-97EF-44C7-B8C0-40C23CC04136}" destId="{0440ABF6-6FDB-41E9-A22E-B3809181FF01}" srcOrd="28" destOrd="0" presId="urn:microsoft.com/office/officeart/2005/8/layout/cycle6"/>
    <dgm:cxn modelId="{075BC6D3-1A36-454E-AD13-525B7EF1E56E}" type="presParOf" srcId="{46447456-97EF-44C7-B8C0-40C23CC04136}" destId="{9BA14977-EF86-4A0C-8BDF-AC120985F1AE}" srcOrd="29" destOrd="0" presId="urn:microsoft.com/office/officeart/2005/8/layout/cycle6"/>
    <dgm:cxn modelId="{BFE0FA46-5D2B-4A08-AA40-F4A88AB9B869}" type="presParOf" srcId="{46447456-97EF-44C7-B8C0-40C23CC04136}" destId="{13B0FBBE-A921-4E26-B5CB-343024DC1CB0}" srcOrd="30" destOrd="0" presId="urn:microsoft.com/office/officeart/2005/8/layout/cycle6"/>
    <dgm:cxn modelId="{FAA93FEA-815E-425F-BC08-894A81832799}" type="presParOf" srcId="{46447456-97EF-44C7-B8C0-40C23CC04136}" destId="{62F77CA8-AA4B-4DC6-BBFB-0E46D232B521}" srcOrd="31" destOrd="0" presId="urn:microsoft.com/office/officeart/2005/8/layout/cycle6"/>
    <dgm:cxn modelId="{C30D7707-EF60-42CD-AC58-51DE84CE5823}" type="presParOf" srcId="{46447456-97EF-44C7-B8C0-40C23CC04136}" destId="{27554E57-49A1-4CA5-AD84-A1E21BD14B38}" srcOrd="32" destOrd="0" presId="urn:microsoft.com/office/officeart/2005/8/layout/cycle6"/>
    <dgm:cxn modelId="{914765B9-FB14-4552-98BF-C7B6CBDA7042}" type="presParOf" srcId="{46447456-97EF-44C7-B8C0-40C23CC04136}" destId="{F3416255-397E-437C-B7D3-B18266FAD98B}" srcOrd="33" destOrd="0" presId="urn:microsoft.com/office/officeart/2005/8/layout/cycle6"/>
    <dgm:cxn modelId="{FC677B6E-0501-49D8-B5EE-BE435DF8E0FC}" type="presParOf" srcId="{46447456-97EF-44C7-B8C0-40C23CC04136}" destId="{69E623E8-6106-4059-AD88-72A8E00C9042}" srcOrd="34" destOrd="0" presId="urn:microsoft.com/office/officeart/2005/8/layout/cycle6"/>
    <dgm:cxn modelId="{59D00A73-0ADD-4FEC-8908-424FEFAC92AF}" type="presParOf" srcId="{46447456-97EF-44C7-B8C0-40C23CC04136}" destId="{8C1DFA84-853D-434D-8854-0833AA2FBAB8}" srcOrd="35" destOrd="0" presId="urn:microsoft.com/office/officeart/2005/8/layout/cycle6"/>
    <dgm:cxn modelId="{9A09A997-6663-4E04-9A98-CCC6DA23883B}" type="presParOf" srcId="{46447456-97EF-44C7-B8C0-40C23CC04136}" destId="{B32D761E-E49E-439A-9A2A-0ED96E72ABD9}" srcOrd="36" destOrd="0" presId="urn:microsoft.com/office/officeart/2005/8/layout/cycle6"/>
    <dgm:cxn modelId="{A607B018-0423-4F42-8370-195F29BA91F6}" type="presParOf" srcId="{46447456-97EF-44C7-B8C0-40C23CC04136}" destId="{30DF5F01-7682-472F-85AF-203FDE381A04}" srcOrd="37" destOrd="0" presId="urn:microsoft.com/office/officeart/2005/8/layout/cycle6"/>
    <dgm:cxn modelId="{941BFC40-AD41-415F-B4A9-D87B0ECF8120}" type="presParOf" srcId="{46447456-97EF-44C7-B8C0-40C23CC04136}" destId="{B4C7B276-46D0-414E-80AB-1237D70392E4}" srcOrd="38" destOrd="0" presId="urn:microsoft.com/office/officeart/2005/8/layout/cycle6"/>
    <dgm:cxn modelId="{B28DBAF6-DB5F-41ED-8674-74D546A36C55}" type="presParOf" srcId="{46447456-97EF-44C7-B8C0-40C23CC04136}" destId="{41D5CB4C-A613-4654-8771-450F0CFCA55D}" srcOrd="39" destOrd="0" presId="urn:microsoft.com/office/officeart/2005/8/layout/cycle6"/>
    <dgm:cxn modelId="{5CE1CFEC-ADE8-48E7-8230-2E591A1ABF91}" type="presParOf" srcId="{46447456-97EF-44C7-B8C0-40C23CC04136}" destId="{7740D191-706C-40E8-9559-4023FD8E346E}" srcOrd="40" destOrd="0" presId="urn:microsoft.com/office/officeart/2005/8/layout/cycle6"/>
    <dgm:cxn modelId="{1EF97851-DC85-4BAB-B010-DB6BC2342CE6}" type="presParOf" srcId="{46447456-97EF-44C7-B8C0-40C23CC04136}" destId="{96C08B4E-88E8-44AE-8876-129F989D5105}" srcOrd="41" destOrd="0" presId="urn:microsoft.com/office/officeart/2005/8/layout/cycle6"/>
    <dgm:cxn modelId="{44CC3DE1-995E-4B25-B1B0-90D3E4462BDF}" type="presParOf" srcId="{46447456-97EF-44C7-B8C0-40C23CC04136}" destId="{45C4C7E0-FBC7-4931-B9A7-9CEC294B838D}" srcOrd="42" destOrd="0" presId="urn:microsoft.com/office/officeart/2005/8/layout/cycle6"/>
    <dgm:cxn modelId="{FC06BC39-BCA8-48C3-8523-4C7D91EFD87D}" type="presParOf" srcId="{46447456-97EF-44C7-B8C0-40C23CC04136}" destId="{1BE8C8BC-2E6F-4327-9294-FB6781B15428}" srcOrd="43" destOrd="0" presId="urn:microsoft.com/office/officeart/2005/8/layout/cycle6"/>
    <dgm:cxn modelId="{4CAFCD63-FAD4-444A-822D-7A79E0260127}" type="presParOf" srcId="{46447456-97EF-44C7-B8C0-40C23CC04136}" destId="{5E9B62FB-4BCA-4008-A6CC-2C748726148B}" srcOrd="44" destOrd="0" presId="urn:microsoft.com/office/officeart/2005/8/layout/cycle6"/>
    <dgm:cxn modelId="{38F3632E-BBF1-4267-BE1C-FB750C5143DB}" type="presParOf" srcId="{46447456-97EF-44C7-B8C0-40C23CC04136}" destId="{0F40AB61-7D5C-4909-BE80-B95703882AB4}" srcOrd="45" destOrd="0" presId="urn:microsoft.com/office/officeart/2005/8/layout/cycle6"/>
    <dgm:cxn modelId="{10D93DA7-CA2E-40D7-B4AE-5E933AAA0DE1}" type="presParOf" srcId="{46447456-97EF-44C7-B8C0-40C23CC04136}" destId="{45757CCB-D575-4FCF-9322-6F39162438E0}" srcOrd="46" destOrd="0" presId="urn:microsoft.com/office/officeart/2005/8/layout/cycle6"/>
    <dgm:cxn modelId="{9C93D67B-806B-497C-96B0-11379EEB08EF}" type="presParOf" srcId="{46447456-97EF-44C7-B8C0-40C23CC04136}" destId="{0FAE7F47-50F9-4D36-88CF-73DE4A670A04}" srcOrd="47" destOrd="0" presId="urn:microsoft.com/office/officeart/2005/8/layout/cycle6"/>
    <dgm:cxn modelId="{9118D02E-144E-4C74-BCAE-8AB0866263D7}" type="presParOf" srcId="{46447456-97EF-44C7-B8C0-40C23CC04136}" destId="{D31D5E55-F44D-4125-B17A-907580F98840}" srcOrd="48" destOrd="0" presId="urn:microsoft.com/office/officeart/2005/8/layout/cycle6"/>
    <dgm:cxn modelId="{CE03AC3A-7348-48B9-97DD-44930ED0350E}" type="presParOf" srcId="{46447456-97EF-44C7-B8C0-40C23CC04136}" destId="{E1CDE105-68D6-4FB9-A0B7-AC5E21B1FE9F}" srcOrd="49" destOrd="0" presId="urn:microsoft.com/office/officeart/2005/8/layout/cycle6"/>
    <dgm:cxn modelId="{FD5E3817-FFDC-4A31-80A3-A11B81ACAF7F}" type="presParOf" srcId="{46447456-97EF-44C7-B8C0-40C23CC04136}" destId="{DF5BB38F-4915-4A11-8ACB-A655460D1B91}" srcOrd="50" destOrd="0" presId="urn:microsoft.com/office/officeart/2005/8/layout/cycle6"/>
    <dgm:cxn modelId="{2F1D209A-FDEC-4C13-AD51-DF89C64687DC}" type="presParOf" srcId="{46447456-97EF-44C7-B8C0-40C23CC04136}" destId="{A10B6273-4F70-40D8-8024-FDDAF0646AFD}" srcOrd="51" destOrd="0" presId="urn:microsoft.com/office/officeart/2005/8/layout/cycle6"/>
    <dgm:cxn modelId="{BDBDB308-4EE1-4709-9844-5A7892DE8436}" type="presParOf" srcId="{46447456-97EF-44C7-B8C0-40C23CC04136}" destId="{D333BE94-7BDB-425E-BF63-BCA173491277}" srcOrd="52" destOrd="0" presId="urn:microsoft.com/office/officeart/2005/8/layout/cycle6"/>
    <dgm:cxn modelId="{CC35D153-F249-4526-90AA-C57FD38D6D3A}" type="presParOf" srcId="{46447456-97EF-44C7-B8C0-40C23CC04136}" destId="{2F0F8289-E995-4064-858E-059D87C1E9DF}" srcOrd="53" destOrd="0" presId="urn:microsoft.com/office/officeart/2005/8/layout/cycle6"/>
    <dgm:cxn modelId="{F6B6E053-0F6D-42E0-9565-DE4099624206}" type="presParOf" srcId="{46447456-97EF-44C7-B8C0-40C23CC04136}" destId="{99E01FF2-0424-4FF4-8D94-F4C8265F61ED}" srcOrd="54" destOrd="0" presId="urn:microsoft.com/office/officeart/2005/8/layout/cycle6"/>
    <dgm:cxn modelId="{AF662D70-CED1-478E-9A1E-FBD88F72521D}" type="presParOf" srcId="{46447456-97EF-44C7-B8C0-40C23CC04136}" destId="{4086C46C-7D78-42F5-AF3F-BF9772F0CC0A}" srcOrd="55" destOrd="0" presId="urn:microsoft.com/office/officeart/2005/8/layout/cycle6"/>
    <dgm:cxn modelId="{D4734047-DA91-4FD4-8E1F-3608B5A5FBDC}" type="presParOf" srcId="{46447456-97EF-44C7-B8C0-40C23CC04136}" destId="{1451CB43-B41A-45CF-B8EF-A745EC3748CC}" srcOrd="56" destOrd="0" presId="urn:microsoft.com/office/officeart/2005/8/layout/cycle6"/>
    <dgm:cxn modelId="{384D7D80-B96F-4E2D-902B-D6D690B6C184}" type="presParOf" srcId="{46447456-97EF-44C7-B8C0-40C23CC04136}" destId="{BFBF6E3E-C532-4C63-B2AD-CB71E9D0F83F}" srcOrd="57" destOrd="0" presId="urn:microsoft.com/office/officeart/2005/8/layout/cycle6"/>
    <dgm:cxn modelId="{EF1D5ED8-42AE-436D-813E-A84F71025AB9}" type="presParOf" srcId="{46447456-97EF-44C7-B8C0-40C23CC04136}" destId="{BFF6AA2F-CC81-4DBC-A917-7B595E7A6A94}" srcOrd="58" destOrd="0" presId="urn:microsoft.com/office/officeart/2005/8/layout/cycle6"/>
    <dgm:cxn modelId="{979CAF54-A29F-4B45-B8B0-696115222AFB}" type="presParOf" srcId="{46447456-97EF-44C7-B8C0-40C23CC04136}" destId="{65DB642B-7B10-4D87-A69E-AD65BCBB5E3A}" srcOrd="59" destOrd="0" presId="urn:microsoft.com/office/officeart/2005/8/layout/cycle6"/>
    <dgm:cxn modelId="{24D4CFAB-2748-4CA9-B80D-4FBE0873D0FF}" type="presParOf" srcId="{46447456-97EF-44C7-B8C0-40C23CC04136}" destId="{26509BDE-BA85-414C-8985-4E5AD072934F}" srcOrd="60" destOrd="0" presId="urn:microsoft.com/office/officeart/2005/8/layout/cycle6"/>
    <dgm:cxn modelId="{BFF4B4C9-31DE-497B-B77E-6BEB1EE9C1CA}" type="presParOf" srcId="{46447456-97EF-44C7-B8C0-40C23CC04136}" destId="{BDFD745B-B37F-4DC8-B09C-20DCDF1D5EAD}" srcOrd="61" destOrd="0" presId="urn:microsoft.com/office/officeart/2005/8/layout/cycle6"/>
    <dgm:cxn modelId="{DB9B3367-118E-4362-B9CA-8454BE2C2903}" type="presParOf" srcId="{46447456-97EF-44C7-B8C0-40C23CC04136}" destId="{97CA39DD-9329-4C14-BA15-101BF368DE57}" srcOrd="62" destOrd="0" presId="urn:microsoft.com/office/officeart/2005/8/layout/cycle6"/>
    <dgm:cxn modelId="{75CB797B-9656-4FD2-B476-E11AB7CD889D}" type="presParOf" srcId="{46447456-97EF-44C7-B8C0-40C23CC04136}" destId="{D508D8FC-CDF2-4DEA-86BD-9C9798053DCB}" srcOrd="63" destOrd="0" presId="urn:microsoft.com/office/officeart/2005/8/layout/cycle6"/>
    <dgm:cxn modelId="{FDEEB12A-3A26-44FC-9CEB-36B1F9019BFE}" type="presParOf" srcId="{46447456-97EF-44C7-B8C0-40C23CC04136}" destId="{BE056343-2457-4C82-BEE8-06A057D02E1D}" srcOrd="64" destOrd="0" presId="urn:microsoft.com/office/officeart/2005/8/layout/cycle6"/>
    <dgm:cxn modelId="{6FB15F48-2589-467C-AAB4-C32431027737}" type="presParOf" srcId="{46447456-97EF-44C7-B8C0-40C23CC04136}" destId="{D55B6D8B-25E6-4454-9D5A-FCAE75716B6D}" srcOrd="65" destOrd="0" presId="urn:microsoft.com/office/officeart/2005/8/layout/cycle6"/>
    <dgm:cxn modelId="{01DA6477-4859-4350-B9C3-1CA34E9E7CB9}" type="presParOf" srcId="{46447456-97EF-44C7-B8C0-40C23CC04136}" destId="{0512C3D4-BD56-4313-A852-1AF03BF2C677}" srcOrd="66" destOrd="0" presId="urn:microsoft.com/office/officeart/2005/8/layout/cycle6"/>
    <dgm:cxn modelId="{6B28D703-8FC1-4979-A599-DA13ADFC4726}" type="presParOf" srcId="{46447456-97EF-44C7-B8C0-40C23CC04136}" destId="{B015F187-2E78-4D3A-965B-4AC2EF7FF435}" srcOrd="67" destOrd="0" presId="urn:microsoft.com/office/officeart/2005/8/layout/cycle6"/>
    <dgm:cxn modelId="{6F737462-2C03-4714-B8A8-0A2744B55EC0}" type="presParOf" srcId="{46447456-97EF-44C7-B8C0-40C23CC04136}" destId="{5865CBD9-63AD-4BE8-A468-7642B6FDC828}" srcOrd="68" destOrd="0" presId="urn:microsoft.com/office/officeart/2005/8/layout/cycle6"/>
    <dgm:cxn modelId="{532B2956-1C66-42C3-BDB1-9723E52724A3}" type="presParOf" srcId="{46447456-97EF-44C7-B8C0-40C23CC04136}" destId="{1D14B5AE-C08B-470F-A100-424CF931A992}" srcOrd="69" destOrd="0" presId="urn:microsoft.com/office/officeart/2005/8/layout/cycle6"/>
    <dgm:cxn modelId="{4D769785-2A39-4BA7-872D-746543BB76A2}" type="presParOf" srcId="{46447456-97EF-44C7-B8C0-40C23CC04136}" destId="{F50B6A41-26B5-4767-914A-A8418220B1BA}" srcOrd="70" destOrd="0" presId="urn:microsoft.com/office/officeart/2005/8/layout/cycle6"/>
    <dgm:cxn modelId="{FEEFC6E8-A956-4FD4-860D-5C94DDB5C133}" type="presParOf" srcId="{46447456-97EF-44C7-B8C0-40C23CC04136}" destId="{18F30FE6-66C1-4970-8BB2-6F2D44C6FF75}" srcOrd="71" destOrd="0" presId="urn:microsoft.com/office/officeart/2005/8/layout/cycle6"/>
    <dgm:cxn modelId="{97180CA0-09DF-4398-AA75-C79AFADBF21D}" type="presParOf" srcId="{46447456-97EF-44C7-B8C0-40C23CC04136}" destId="{FCBD26E0-9D13-494B-AA92-E4DB20AEC8D2}" srcOrd="72" destOrd="0" presId="urn:microsoft.com/office/officeart/2005/8/layout/cycle6"/>
    <dgm:cxn modelId="{ED4188B7-57B8-4A58-A5CF-6ED353E84DF0}" type="presParOf" srcId="{46447456-97EF-44C7-B8C0-40C23CC04136}" destId="{7DA85DE6-95D6-47DD-BBF1-9091EA2FDF18}" srcOrd="73" destOrd="0" presId="urn:microsoft.com/office/officeart/2005/8/layout/cycle6"/>
    <dgm:cxn modelId="{84A8A597-A310-45AE-A1F2-A3F0437E20F9}" type="presParOf" srcId="{46447456-97EF-44C7-B8C0-40C23CC04136}" destId="{9A42BEC3-A980-4B41-B4E9-4153A06535C8}" srcOrd="74" destOrd="0" presId="urn:microsoft.com/office/officeart/2005/8/layout/cycle6"/>
    <dgm:cxn modelId="{5C8A4771-31C0-48EA-9246-4247E24451EA}" type="presParOf" srcId="{46447456-97EF-44C7-B8C0-40C23CC04136}" destId="{5EE78AA2-2A5A-42F3-BE0B-ABFB25702F48}" srcOrd="75" destOrd="0" presId="urn:microsoft.com/office/officeart/2005/8/layout/cycle6"/>
    <dgm:cxn modelId="{079C0F0A-0F7B-4361-A1F3-4B52C303BE15}" type="presParOf" srcId="{46447456-97EF-44C7-B8C0-40C23CC04136}" destId="{3237642E-C3C5-4A1D-8B72-2086BFE8155D}" srcOrd="76" destOrd="0" presId="urn:microsoft.com/office/officeart/2005/8/layout/cycle6"/>
    <dgm:cxn modelId="{D85282CE-61DC-4E37-9392-886C83EC36CC}" type="presParOf" srcId="{46447456-97EF-44C7-B8C0-40C23CC04136}" destId="{2F90F1D2-8CC8-4ED8-BB48-23FCE1CB8435}" srcOrd="77" destOrd="0" presId="urn:microsoft.com/office/officeart/2005/8/layout/cycle6"/>
    <dgm:cxn modelId="{B7060040-1A55-45C6-8B33-B00F5E63098E}" type="presParOf" srcId="{46447456-97EF-44C7-B8C0-40C23CC04136}" destId="{5F087255-C61A-44C7-A912-E8BFBFAEE0D5}" srcOrd="78" destOrd="0" presId="urn:microsoft.com/office/officeart/2005/8/layout/cycle6"/>
    <dgm:cxn modelId="{7905B264-0E99-4482-B97F-CC3F667CEF35}" type="presParOf" srcId="{46447456-97EF-44C7-B8C0-40C23CC04136}" destId="{D7B804E4-092E-40D5-A156-9A00303521CB}" srcOrd="79" destOrd="0" presId="urn:microsoft.com/office/officeart/2005/8/layout/cycle6"/>
    <dgm:cxn modelId="{C6A01D25-813B-4E8B-94A7-2EC03AF1384F}" type="presParOf" srcId="{46447456-97EF-44C7-B8C0-40C23CC04136}" destId="{D4ED9A35-D9F2-4253-960C-D8396C93E035}" srcOrd="80" destOrd="0" presId="urn:microsoft.com/office/officeart/2005/8/layout/cycle6"/>
    <dgm:cxn modelId="{A7CCDCFF-02A1-4528-99B5-1A76B8F7000D}" type="presParOf" srcId="{46447456-97EF-44C7-B8C0-40C23CC04136}" destId="{C1CE9FD0-325E-4F78-A16B-5565A17B3833}" srcOrd="81" destOrd="0" presId="urn:microsoft.com/office/officeart/2005/8/layout/cycle6"/>
    <dgm:cxn modelId="{90AE8BA7-898C-42B8-AF56-A9FC2DC6D9AB}" type="presParOf" srcId="{46447456-97EF-44C7-B8C0-40C23CC04136}" destId="{1F558865-D6E0-4A9B-815F-F3ED81B2E010}" srcOrd="82" destOrd="0" presId="urn:microsoft.com/office/officeart/2005/8/layout/cycle6"/>
    <dgm:cxn modelId="{43ADFE1E-9BB9-47C0-A263-45AD7B271E78}" type="presParOf" srcId="{46447456-97EF-44C7-B8C0-40C23CC04136}" destId="{804CA461-87F1-4310-87D5-42B0F4A9E899}" srcOrd="83" destOrd="0" presId="urn:microsoft.com/office/officeart/2005/8/layout/cycle6"/>
    <dgm:cxn modelId="{F724EC00-CFA4-4BC6-AFE8-27A1D35CADF6}" type="presParOf" srcId="{46447456-97EF-44C7-B8C0-40C23CC04136}" destId="{33C39CB2-F9E1-4265-A00F-E52AE724380D}" srcOrd="84" destOrd="0" presId="urn:microsoft.com/office/officeart/2005/8/layout/cycle6"/>
    <dgm:cxn modelId="{70AF9550-4F2C-4AB7-BF14-08B3627290BA}" type="presParOf" srcId="{46447456-97EF-44C7-B8C0-40C23CC04136}" destId="{DCE983CD-EB03-43A2-AA42-26A6E1289BB3}" srcOrd="85" destOrd="0" presId="urn:microsoft.com/office/officeart/2005/8/layout/cycle6"/>
    <dgm:cxn modelId="{58D6D52E-2AD2-4C46-AAE3-01057690B00E}" type="presParOf" srcId="{46447456-97EF-44C7-B8C0-40C23CC04136}" destId="{55CC45B7-8F3D-43FB-A48E-9EB941448D5F}" srcOrd="86" destOrd="0" presId="urn:microsoft.com/office/officeart/2005/8/layout/cycle6"/>
    <dgm:cxn modelId="{6867E7C1-1685-479E-BBFB-4C33D3E7ECC2}" type="presParOf" srcId="{46447456-97EF-44C7-B8C0-40C23CC04136}" destId="{9391E22D-960D-4584-A21C-2D9D37EC103A}" srcOrd="87" destOrd="0" presId="urn:microsoft.com/office/officeart/2005/8/layout/cycle6"/>
    <dgm:cxn modelId="{14904905-4E7C-4EE1-8934-052F03CD5FE0}" type="presParOf" srcId="{46447456-97EF-44C7-B8C0-40C23CC04136}" destId="{A4007626-1242-4D53-876E-C37D32A08E95}" srcOrd="88" destOrd="0" presId="urn:microsoft.com/office/officeart/2005/8/layout/cycle6"/>
    <dgm:cxn modelId="{CC8475D2-3185-4AE7-9384-82B4645EC4B4}" type="presParOf" srcId="{46447456-97EF-44C7-B8C0-40C23CC04136}" destId="{BAA7B965-CDBC-4DE7-807E-C8A9FA43808F}" srcOrd="89" destOrd="0" presId="urn:microsoft.com/office/officeart/2005/8/layout/cycle6"/>
    <dgm:cxn modelId="{B07982FA-9E44-4AB8-8873-B86A225B2D77}" type="presParOf" srcId="{46447456-97EF-44C7-B8C0-40C23CC04136}" destId="{33B08607-1633-4DE7-8541-3FD13AFA30F1}" srcOrd="90" destOrd="0" presId="urn:microsoft.com/office/officeart/2005/8/layout/cycle6"/>
    <dgm:cxn modelId="{2A3EE96B-A9A1-4AEE-A8AA-8FDDE6A8D6EF}" type="presParOf" srcId="{46447456-97EF-44C7-B8C0-40C23CC04136}" destId="{3F436DBE-8FEE-4C5B-94B7-56FADC61725C}" srcOrd="91" destOrd="0" presId="urn:microsoft.com/office/officeart/2005/8/layout/cycle6"/>
    <dgm:cxn modelId="{1BD2BA79-21CD-47C3-A24A-D215131342A5}" type="presParOf" srcId="{46447456-97EF-44C7-B8C0-40C23CC04136}" destId="{B3F6D538-B6E3-4691-BBD5-A76A16D1A1FA}" srcOrd="92" destOrd="0" presId="urn:microsoft.com/office/officeart/2005/8/layout/cycle6"/>
    <dgm:cxn modelId="{15CD51B4-81F4-41CF-B59C-450D7C4F8FD0}" type="presParOf" srcId="{46447456-97EF-44C7-B8C0-40C23CC04136}" destId="{42BD5439-9465-478C-8D68-9A9860697235}" srcOrd="93" destOrd="0" presId="urn:microsoft.com/office/officeart/2005/8/layout/cycle6"/>
    <dgm:cxn modelId="{25AB3C0C-451C-4E20-B210-1BA1D72696A8}" type="presParOf" srcId="{46447456-97EF-44C7-B8C0-40C23CC04136}" destId="{65EF6D3C-E352-4DED-AABF-AE348EE2EDFE}" srcOrd="94" destOrd="0" presId="urn:microsoft.com/office/officeart/2005/8/layout/cycle6"/>
    <dgm:cxn modelId="{96766989-0955-4E4C-AC15-5EA5623728E4}" type="presParOf" srcId="{46447456-97EF-44C7-B8C0-40C23CC04136}" destId="{15F0EA7D-83CB-40BA-939E-BCE4F284953F}" srcOrd="95" destOrd="0" presId="urn:microsoft.com/office/officeart/2005/8/layout/cycle6"/>
    <dgm:cxn modelId="{338AE863-9AF8-4BC5-840D-30AB7F221FB1}" type="presParOf" srcId="{46447456-97EF-44C7-B8C0-40C23CC04136}" destId="{F7F1FEBF-948F-4BDB-88CF-456522C99845}" srcOrd="96" destOrd="0" presId="urn:microsoft.com/office/officeart/2005/8/layout/cycle6"/>
    <dgm:cxn modelId="{CBE10A3A-90B6-4FCB-ADF2-FCB8BAF3CC5A}" type="presParOf" srcId="{46447456-97EF-44C7-B8C0-40C23CC04136}" destId="{101ED77E-53AE-4772-96DE-5583CDEB15F5}" srcOrd="97" destOrd="0" presId="urn:microsoft.com/office/officeart/2005/8/layout/cycle6"/>
    <dgm:cxn modelId="{1C0D8E88-1A6D-4416-A93C-2C9A3CB2C732}" type="presParOf" srcId="{46447456-97EF-44C7-B8C0-40C23CC04136}" destId="{4A39DB47-3202-44BC-AB61-1E51257C2B7B}" srcOrd="98" destOrd="0" presId="urn:microsoft.com/office/officeart/2005/8/layout/cycle6"/>
    <dgm:cxn modelId="{365A34A8-AE7F-4555-AAC5-F535C3E936F6}" type="presParOf" srcId="{46447456-97EF-44C7-B8C0-40C23CC04136}" destId="{0D7F9D98-DCFD-45EA-B441-F850F045728A}" srcOrd="99" destOrd="0" presId="urn:microsoft.com/office/officeart/2005/8/layout/cycle6"/>
    <dgm:cxn modelId="{EF1B4ACF-59AB-4040-AF11-F0A280BC0387}" type="presParOf" srcId="{46447456-97EF-44C7-B8C0-40C23CC04136}" destId="{90E67AFA-A4F2-464D-98B0-B2E627B461B2}" srcOrd="100" destOrd="0" presId="urn:microsoft.com/office/officeart/2005/8/layout/cycle6"/>
    <dgm:cxn modelId="{B1A2496A-7279-423A-B0A1-54F6A24D2ADC}" type="presParOf" srcId="{46447456-97EF-44C7-B8C0-40C23CC04136}" destId="{907351FB-846C-4553-87B0-D62736440050}" srcOrd="101" destOrd="0" presId="urn:microsoft.com/office/officeart/2005/8/layout/cycle6"/>
    <dgm:cxn modelId="{54F073DB-BCA1-4EF8-9783-EFAF5803D830}" type="presParOf" srcId="{46447456-97EF-44C7-B8C0-40C23CC04136}" destId="{91EFBC43-A1A6-47F2-9F5F-63EA044679AC}" srcOrd="102" destOrd="0" presId="urn:microsoft.com/office/officeart/2005/8/layout/cycle6"/>
    <dgm:cxn modelId="{05E93BFD-6A08-4CA4-B33A-A879A02DBBBD}" type="presParOf" srcId="{46447456-97EF-44C7-B8C0-40C23CC04136}" destId="{6CC10522-ACB3-45F8-B7F4-09178BEFC792}" srcOrd="103" destOrd="0" presId="urn:microsoft.com/office/officeart/2005/8/layout/cycle6"/>
    <dgm:cxn modelId="{1F6A93F6-3007-4876-8450-1365DF08ADEF}" type="presParOf" srcId="{46447456-97EF-44C7-B8C0-40C23CC04136}" destId="{B45CDDA6-1122-42AD-931D-2B6484F7A8FE}" srcOrd="104" destOrd="0" presId="urn:microsoft.com/office/officeart/2005/8/layout/cycle6"/>
    <dgm:cxn modelId="{D2720C2D-29DF-406D-827B-9273B8B6378B}" type="presParOf" srcId="{46447456-97EF-44C7-B8C0-40C23CC04136}" destId="{A6DC793F-D62B-4C8B-983C-4BE7325B757E}" srcOrd="105" destOrd="0" presId="urn:microsoft.com/office/officeart/2005/8/layout/cycle6"/>
    <dgm:cxn modelId="{4F5428AE-A917-465B-94EF-B52601FFA354}" type="presParOf" srcId="{46447456-97EF-44C7-B8C0-40C23CC04136}" destId="{E90E8B51-5743-474B-9095-D25F72AFE511}" srcOrd="106" destOrd="0" presId="urn:microsoft.com/office/officeart/2005/8/layout/cycle6"/>
    <dgm:cxn modelId="{8FA2F91B-8A5F-43C3-876C-C215633909FA}" type="presParOf" srcId="{46447456-97EF-44C7-B8C0-40C23CC04136}" destId="{DC28B037-43C0-4119-A2B9-884FAF11C515}" srcOrd="107" destOrd="0" presId="urn:microsoft.com/office/officeart/2005/8/layout/cycle6"/>
    <dgm:cxn modelId="{2D0CC4EF-44C9-473F-9283-9AD3889E00E2}" type="presParOf" srcId="{46447456-97EF-44C7-B8C0-40C23CC04136}" destId="{4CB60770-9FC6-4FA0-872C-0604DE0FD390}" srcOrd="108" destOrd="0" presId="urn:microsoft.com/office/officeart/2005/8/layout/cycle6"/>
    <dgm:cxn modelId="{289639F6-DF83-4309-83C7-6D7C8BD107A9}" type="presParOf" srcId="{46447456-97EF-44C7-B8C0-40C23CC04136}" destId="{04AF1968-86E7-4A0E-A760-DDD1DCEC3E74}" srcOrd="109" destOrd="0" presId="urn:microsoft.com/office/officeart/2005/8/layout/cycle6"/>
    <dgm:cxn modelId="{404F47BB-2B6F-407F-A682-D930E715BEFF}" type="presParOf" srcId="{46447456-97EF-44C7-B8C0-40C23CC04136}" destId="{E51946DF-9E64-4258-BC47-3EAC4A61DC30}" srcOrd="110" destOrd="0" presId="urn:microsoft.com/office/officeart/2005/8/layout/cycle6"/>
    <dgm:cxn modelId="{2CF3E69D-9961-4EE5-A6CB-60516C24A994}" type="presParOf" srcId="{46447456-97EF-44C7-B8C0-40C23CC04136}" destId="{26CA3D02-7C0B-4386-A76B-BF11B6054C9E}" srcOrd="111" destOrd="0" presId="urn:microsoft.com/office/officeart/2005/8/layout/cycle6"/>
    <dgm:cxn modelId="{0E5C1045-5F04-40AD-9FD1-46796C525CD5}" type="presParOf" srcId="{46447456-97EF-44C7-B8C0-40C23CC04136}" destId="{68123973-E62E-4517-B20D-87ADB0E7D8CB}" srcOrd="112" destOrd="0" presId="urn:microsoft.com/office/officeart/2005/8/layout/cycle6"/>
    <dgm:cxn modelId="{5A57DCE7-1B4C-4950-9C9F-5E1176DA890E}" type="presParOf" srcId="{46447456-97EF-44C7-B8C0-40C23CC04136}" destId="{A3A2FC02-2300-45E5-84AF-1A6112FFF297}" srcOrd="11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C74C95-C574-4A80-82D5-76DA056BE5D3}" type="doc">
      <dgm:prSet loTypeId="urn:microsoft.com/office/officeart/2005/8/layout/cycle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61F479-4116-48CB-8A26-8C3D12308210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BABAE00-0B8C-496E-9D3F-BF9EF6F8058F}" type="parTrans" cxnId="{9B6BFBFA-5BAD-435F-B7EE-6B65215242D0}">
      <dgm:prSet/>
      <dgm:spPr/>
      <dgm:t>
        <a:bodyPr/>
        <a:lstStyle/>
        <a:p>
          <a:endParaRPr lang="en-US"/>
        </a:p>
      </dgm:t>
    </dgm:pt>
    <dgm:pt modelId="{96EB63D0-372D-4E79-B6AD-863377108723}" type="sibTrans" cxnId="{9B6BFBFA-5BAD-435F-B7EE-6B65215242D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60E3ABB-E149-46D9-B901-212F9D7AC468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76BF214-A1A5-488A-ADFB-1C697D1A0BF0}" type="parTrans" cxnId="{5F21F4C4-90A1-42C3-8F55-AB8905826D91}">
      <dgm:prSet/>
      <dgm:spPr/>
      <dgm:t>
        <a:bodyPr/>
        <a:lstStyle/>
        <a:p>
          <a:endParaRPr lang="en-US"/>
        </a:p>
      </dgm:t>
    </dgm:pt>
    <dgm:pt modelId="{25D0412E-6FBA-461E-8002-0632491702FB}" type="sibTrans" cxnId="{5F21F4C4-90A1-42C3-8F55-AB8905826D9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CA4D512-E5D2-4880-8993-51183F4321B1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9EAFF1D-A50B-4187-A28A-2E8915F40185}" type="parTrans" cxnId="{C2D0FAF9-366D-423E-B540-7A78632A5D55}">
      <dgm:prSet/>
      <dgm:spPr/>
      <dgm:t>
        <a:bodyPr/>
        <a:lstStyle/>
        <a:p>
          <a:endParaRPr lang="en-US"/>
        </a:p>
      </dgm:t>
    </dgm:pt>
    <dgm:pt modelId="{129C8C59-99BD-4999-ACEB-A9611A8929BC}" type="sibTrans" cxnId="{C2D0FAF9-366D-423E-B540-7A78632A5D55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17878DB-5A88-4543-9C10-A3B09F021237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B315E2B-B033-4E28-8ED2-F6A911721EEC}" type="parTrans" cxnId="{464585F1-29F8-4078-8687-626FEBA4885D}">
      <dgm:prSet/>
      <dgm:spPr/>
      <dgm:t>
        <a:bodyPr/>
        <a:lstStyle/>
        <a:p>
          <a:endParaRPr lang="en-US"/>
        </a:p>
      </dgm:t>
    </dgm:pt>
    <dgm:pt modelId="{88A9FA2E-3D0C-455E-BB2A-0778C4481D84}" type="sibTrans" cxnId="{464585F1-29F8-4078-8687-626FEBA4885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DE45669-810C-4E4D-89B0-6D9590A6A4D1}">
      <dgm:prSet phldrT="[Text]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48EA40E9-CDBF-47A0-B56E-B1E3342BD244}" type="parTrans" cxnId="{788DDF20-7F7E-4A44-A0B0-E6CB3D0B5857}">
      <dgm:prSet/>
      <dgm:spPr/>
      <dgm:t>
        <a:bodyPr/>
        <a:lstStyle/>
        <a:p>
          <a:endParaRPr lang="en-US"/>
        </a:p>
      </dgm:t>
    </dgm:pt>
    <dgm:pt modelId="{F4AECAE5-275A-43EF-A03B-D60A238C3723}" type="sibTrans" cxnId="{788DDF20-7F7E-4A44-A0B0-E6CB3D0B585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CB3BD53-C16F-46B5-8943-7847FB8BC583}">
      <dgm:prSet phldrT="[Text]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7334F60-BF63-4A88-8D46-F60B0C909D37}" type="parTrans" cxnId="{322C15EF-6B95-438B-B2B3-2048D9AEDC1E}">
      <dgm:prSet/>
      <dgm:spPr/>
      <dgm:t>
        <a:bodyPr/>
        <a:lstStyle/>
        <a:p>
          <a:endParaRPr lang="en-US"/>
        </a:p>
      </dgm:t>
    </dgm:pt>
    <dgm:pt modelId="{C4E9C91D-BFB8-48CD-BF0F-A6E050EA6A43}" type="sibTrans" cxnId="{322C15EF-6B95-438B-B2B3-2048D9AEDC1E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2F2D5FE-1774-42B9-8015-5ED7F3786DDA}">
      <dgm:prSet phldrT="[Text]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9C8A086-9749-4574-92BF-38D4A7CB8767}" type="parTrans" cxnId="{DA7177B0-4CC0-4051-BF78-DBE6DA5AD1F8}">
      <dgm:prSet/>
      <dgm:spPr/>
      <dgm:t>
        <a:bodyPr/>
        <a:lstStyle/>
        <a:p>
          <a:endParaRPr lang="en-US"/>
        </a:p>
      </dgm:t>
    </dgm:pt>
    <dgm:pt modelId="{E197BE3D-980D-453F-B492-E6AE09411B3C}" type="sibTrans" cxnId="{DA7177B0-4CC0-4051-BF78-DBE6DA5AD1F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D0DE25B-5FB7-4E68-BB37-E6AC78A70378}">
      <dgm:prSet phldrT="[Text]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5616939-8E3A-4AEC-95AD-4B8BCF73E9E5}" type="parTrans" cxnId="{9577929B-D9D3-4516-B737-2369E595078A}">
      <dgm:prSet/>
      <dgm:spPr/>
      <dgm:t>
        <a:bodyPr/>
        <a:lstStyle/>
        <a:p>
          <a:endParaRPr lang="en-US"/>
        </a:p>
      </dgm:t>
    </dgm:pt>
    <dgm:pt modelId="{727B1F37-2D61-483A-843F-3CC049E239F2}" type="sibTrans" cxnId="{9577929B-D9D3-4516-B737-2369E595078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10F6A65-1010-4A85-85F1-985AAF0E4753}">
      <dgm:prSet phldrT="[Text]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0E921C9-016B-47AA-9451-EED9EE497073}" type="parTrans" cxnId="{0458AE68-8157-4E08-A178-E22E2D11A0C8}">
      <dgm:prSet/>
      <dgm:spPr/>
      <dgm:t>
        <a:bodyPr/>
        <a:lstStyle/>
        <a:p>
          <a:endParaRPr lang="en-US"/>
        </a:p>
      </dgm:t>
    </dgm:pt>
    <dgm:pt modelId="{CEE841C5-EFC3-4B4D-BAA7-2328552C3025}" type="sibTrans" cxnId="{0458AE68-8157-4E08-A178-E22E2D11A0C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65E75FB-DFAA-4489-881E-B7C9EB8B3B00}">
      <dgm:prSet phldrT="[Text]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D2559A2-C4FF-4956-AE48-35F49014E065}" type="parTrans" cxnId="{86CB9308-03CE-4BFB-B147-F0861C417324}">
      <dgm:prSet/>
      <dgm:spPr/>
      <dgm:t>
        <a:bodyPr/>
        <a:lstStyle/>
        <a:p>
          <a:endParaRPr lang="en-US"/>
        </a:p>
      </dgm:t>
    </dgm:pt>
    <dgm:pt modelId="{29B3B293-0328-44F9-9DC4-11C1DE2C5AD5}" type="sibTrans" cxnId="{86CB9308-03CE-4BFB-B147-F0861C41732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F9609263-7203-4129-B25B-7CEF36CB4ABC}">
      <dgm:prSet phldrT="[Text]"/>
      <dgm:spPr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58C4A78E-9E1D-4130-9057-81B9A96025C1}" type="parTrans" cxnId="{64A79C4A-EBCA-4D49-B246-E6A85C77A961}">
      <dgm:prSet/>
      <dgm:spPr/>
      <dgm:t>
        <a:bodyPr/>
        <a:lstStyle/>
        <a:p>
          <a:endParaRPr lang="en-US"/>
        </a:p>
      </dgm:t>
    </dgm:pt>
    <dgm:pt modelId="{B918210E-6348-4CD4-B73E-496B5C35EB3E}" type="sibTrans" cxnId="{64A79C4A-EBCA-4D49-B246-E6A85C77A9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E5705AE1-F234-4913-B0FF-97AB2BE6EE6A}">
      <dgm:prSet phldrT="[Text]"/>
      <dgm:spPr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CF3E9BFB-1563-4B09-9C43-90640F1A6A2E}" type="parTrans" cxnId="{4987718C-8C2B-4191-BEE5-B86547B136A2}">
      <dgm:prSet/>
      <dgm:spPr/>
      <dgm:t>
        <a:bodyPr/>
        <a:lstStyle/>
        <a:p>
          <a:endParaRPr lang="en-US"/>
        </a:p>
      </dgm:t>
    </dgm:pt>
    <dgm:pt modelId="{E7BD03AD-D8FC-4C71-8D9A-628DFD0B402F}" type="sibTrans" cxnId="{4987718C-8C2B-4191-BEE5-B86547B136A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EF8A807-429A-4FF5-8177-38A39A580133}">
      <dgm:prSet phldrT="[Text]"/>
      <dgm:spPr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AD0A0C2-26BD-42DE-904A-D40BD9B04224}" type="parTrans" cxnId="{759B6D02-CD6A-4325-9446-286E5285B060}">
      <dgm:prSet/>
      <dgm:spPr/>
      <dgm:t>
        <a:bodyPr/>
        <a:lstStyle/>
        <a:p>
          <a:endParaRPr lang="en-US"/>
        </a:p>
      </dgm:t>
    </dgm:pt>
    <dgm:pt modelId="{5106E9CE-CD4B-4F38-BA39-4CC22EB98EAB}" type="sibTrans" cxnId="{759B6D02-CD6A-4325-9446-286E5285B06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F076142-190C-43FA-9F9C-1DFC9FD9E663}">
      <dgm:prSet phldrT="[Text]"/>
      <dgm:spPr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994EBBB-CB4E-4F76-AC1E-D5FA6DB70C21}" type="parTrans" cxnId="{9D48C987-EC1B-4986-80A8-06634BD4BD61}">
      <dgm:prSet/>
      <dgm:spPr/>
      <dgm:t>
        <a:bodyPr/>
        <a:lstStyle/>
        <a:p>
          <a:endParaRPr lang="en-US"/>
        </a:p>
      </dgm:t>
    </dgm:pt>
    <dgm:pt modelId="{C4C4F648-019F-4370-BEC3-35E6EFC115AC}" type="sibTrans" cxnId="{9D48C987-EC1B-4986-80A8-06634BD4BD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00FF0F84-6121-4BF8-8807-20288999539A}">
      <dgm:prSet phldrT="[Text]"/>
      <dgm:spPr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DEB9D73-A832-4CF0-84C2-602C02981AB6}" type="parTrans" cxnId="{BF829F43-6373-4C1D-84D1-7858E71DF781}">
      <dgm:prSet/>
      <dgm:spPr/>
      <dgm:t>
        <a:bodyPr/>
        <a:lstStyle/>
        <a:p>
          <a:endParaRPr lang="en-US"/>
        </a:p>
      </dgm:t>
    </dgm:pt>
    <dgm:pt modelId="{75BD11C2-7739-4722-909B-04403777F832}" type="sibTrans" cxnId="{BF829F43-6373-4C1D-84D1-7858E71DF78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7D54B50-55CD-499E-B81E-48F676A86831}">
      <dgm:prSet phldrT="[Text]"/>
      <dgm:spPr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C284272-8EC6-4E18-A17D-EABE988113E3}" type="parTrans" cxnId="{5E6D6A2C-F342-40EB-BB68-80F3D4D14ED4}">
      <dgm:prSet/>
      <dgm:spPr/>
      <dgm:t>
        <a:bodyPr/>
        <a:lstStyle/>
        <a:p>
          <a:endParaRPr lang="en-US"/>
        </a:p>
      </dgm:t>
    </dgm:pt>
    <dgm:pt modelId="{6F9E11CF-3CD6-4771-98A5-E50D4F9DD946}" type="sibTrans" cxnId="{5E6D6A2C-F342-40EB-BB68-80F3D4D14ED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C6117268-AA34-4A9B-BB1D-8C4AE6CE74B6}">
      <dgm:prSet phldrT="[Text]"/>
      <dgm:spPr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B2238AEB-D16C-4223-AFB9-6D64EC59E608}" type="parTrans" cxnId="{1D491677-DDFC-41CB-859B-6C0BBA2FE69D}">
      <dgm:prSet/>
      <dgm:spPr/>
      <dgm:t>
        <a:bodyPr/>
        <a:lstStyle/>
        <a:p>
          <a:endParaRPr lang="en-US"/>
        </a:p>
      </dgm:t>
    </dgm:pt>
    <dgm:pt modelId="{1AED657A-09A4-46E2-99AB-34D5A44ACEF8}" type="sibTrans" cxnId="{1D491677-DDFC-41CB-859B-6C0BBA2FE6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ACB506D-120A-4E01-B3B2-7F8CBDFC0EAC}">
      <dgm:prSet phldrT="[Text]"/>
      <dgm:spPr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03D9282-510F-4BA3-9086-5DCDC39AAD5A}" type="parTrans" cxnId="{C963CC0C-23DF-4B6C-BDFA-B8319A17752A}">
      <dgm:prSet/>
      <dgm:spPr/>
      <dgm:t>
        <a:bodyPr/>
        <a:lstStyle/>
        <a:p>
          <a:endParaRPr lang="en-US"/>
        </a:p>
      </dgm:t>
    </dgm:pt>
    <dgm:pt modelId="{AD8C0AD9-F4B9-4BB2-BBFF-1A1D092ED2FD}" type="sibTrans" cxnId="{C963CC0C-23DF-4B6C-BDFA-B8319A17752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D4DB138-597F-4647-A128-6FA8227EC55F}">
      <dgm:prSet phldrT="[Text]"/>
      <dgm:spPr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06C469C-2285-4526-8BB7-5B4FD19CFCA8}" type="parTrans" cxnId="{AD191D4D-0C2B-43D6-8003-60BE90A63059}">
      <dgm:prSet/>
      <dgm:spPr/>
      <dgm:t>
        <a:bodyPr/>
        <a:lstStyle/>
        <a:p>
          <a:endParaRPr lang="en-US"/>
        </a:p>
      </dgm:t>
    </dgm:pt>
    <dgm:pt modelId="{EFB2DE1B-9874-4D2F-9F75-9E98205C1AB4}" type="sibTrans" cxnId="{AD191D4D-0C2B-43D6-8003-60BE90A6305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C2D20D5-EEF9-415E-BF54-514611D5C19B}">
      <dgm:prSet phldrT="[Text]"/>
      <dgm:spPr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C7F9674-94BB-49EA-9C9B-A635A186FB46}" type="parTrans" cxnId="{0045C5FA-A0A3-4405-B828-95004680E923}">
      <dgm:prSet/>
      <dgm:spPr/>
      <dgm:t>
        <a:bodyPr/>
        <a:lstStyle/>
        <a:p>
          <a:endParaRPr lang="en-US"/>
        </a:p>
      </dgm:t>
    </dgm:pt>
    <dgm:pt modelId="{AB5B281D-8B77-436D-ADF4-5F59E95A70E1}" type="sibTrans" cxnId="{0045C5FA-A0A3-4405-B828-95004680E923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4585E0A-1597-4313-B910-68E631CD806D}">
      <dgm:prSet phldrT="[Text]"/>
      <dgm:spPr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0EE21B0C-0A02-4308-B1E8-C8BD155A4190}" type="parTrans" cxnId="{C5FFF04D-18A3-4A33-A142-BDCBAE8A744A}">
      <dgm:prSet/>
      <dgm:spPr/>
      <dgm:t>
        <a:bodyPr/>
        <a:lstStyle/>
        <a:p>
          <a:endParaRPr lang="en-US"/>
        </a:p>
      </dgm:t>
    </dgm:pt>
    <dgm:pt modelId="{6F3175AA-5571-4970-B934-3ADBB54A3C74}" type="sibTrans" cxnId="{C5FFF04D-18A3-4A33-A142-BDCBAE8A744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312A3B3A-52F2-427D-9A43-20F6C5EB9741}">
      <dgm:prSet phldrT="[Text]"/>
      <dgm:spPr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DA59B36-A6F9-4F9D-BA6E-042CF5C0E09A}" type="parTrans" cxnId="{00275E96-52BB-4CAD-9C3D-FBED57C5CB7A}">
      <dgm:prSet/>
      <dgm:spPr/>
      <dgm:t>
        <a:bodyPr/>
        <a:lstStyle/>
        <a:p>
          <a:endParaRPr lang="en-US"/>
        </a:p>
      </dgm:t>
    </dgm:pt>
    <dgm:pt modelId="{110BA9D4-6872-4D7D-995F-AD069B1912E6}" type="sibTrans" cxnId="{00275E96-52BB-4CAD-9C3D-FBED57C5CB7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2E06535-D5AE-4763-A043-7F9786660F3E}">
      <dgm:prSet phldrT="[Text]"/>
      <dgm:spPr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D680CA0-9783-4058-8049-47107E662A7E}" type="parTrans" cxnId="{55806C90-A8DE-44A1-B88C-79086589C222}">
      <dgm:prSet/>
      <dgm:spPr/>
      <dgm:t>
        <a:bodyPr/>
        <a:lstStyle/>
        <a:p>
          <a:endParaRPr lang="en-US"/>
        </a:p>
      </dgm:t>
    </dgm:pt>
    <dgm:pt modelId="{8D3CF0AE-6559-40C1-8C01-397C66A18C70}" type="sibTrans" cxnId="{55806C90-A8DE-44A1-B88C-79086589C22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BEF20EE-0352-42BD-A15A-C45754388133}">
      <dgm:prSet phldrT="[Text]"/>
      <dgm:spPr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4805427-0DEF-42F8-B5CD-38933C63C27A}" type="parTrans" cxnId="{D20F8897-1C56-4F46-83D1-0BAF6CF6AB74}">
      <dgm:prSet/>
      <dgm:spPr/>
      <dgm:t>
        <a:bodyPr/>
        <a:lstStyle/>
        <a:p>
          <a:endParaRPr lang="en-US"/>
        </a:p>
      </dgm:t>
    </dgm:pt>
    <dgm:pt modelId="{4819BC27-F53A-4BB6-A22A-186B445DB90B}" type="sibTrans" cxnId="{D20F8897-1C56-4F46-83D1-0BAF6CF6AB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04DE96FE-1DF3-47BB-B15D-133BE6E543C2}">
      <dgm:prSet phldrT="[Text]"/>
      <dgm:spPr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C8C7A7DE-DCBB-462F-B7C8-ABFBD2AEBC7C}" type="parTrans" cxnId="{B57F2783-A58E-4345-A860-2168BC08FD0D}">
      <dgm:prSet/>
      <dgm:spPr/>
      <dgm:t>
        <a:bodyPr/>
        <a:lstStyle/>
        <a:p>
          <a:endParaRPr lang="en-US"/>
        </a:p>
      </dgm:t>
    </dgm:pt>
    <dgm:pt modelId="{987C2469-F192-4188-963C-CBCD84F741A0}" type="sibTrans" cxnId="{B57F2783-A58E-4345-A860-2168BC08FD0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DFFB9E0-7814-4257-A8D2-40B1E586B9A5}">
      <dgm:prSet phldrT="[Text]"/>
      <dgm:spPr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08F80BC-63D3-4841-8C60-6EDF06DC0F71}" type="parTrans" cxnId="{E71BBEEE-2828-4D52-913C-06381B217DBB}">
      <dgm:prSet/>
      <dgm:spPr/>
      <dgm:t>
        <a:bodyPr/>
        <a:lstStyle/>
        <a:p>
          <a:endParaRPr lang="en-US"/>
        </a:p>
      </dgm:t>
    </dgm:pt>
    <dgm:pt modelId="{322BBF8C-951E-4F79-8D7F-7CE565D43C58}" type="sibTrans" cxnId="{E71BBEEE-2828-4D52-913C-06381B217DBB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3AC7B6E6-FE68-4D54-95C9-5885F9E53CF4}">
      <dgm:prSet phldrT="[Text]"/>
      <dgm:spPr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403FCBC-3F16-493D-A6B4-8A5DDFA35301}" type="parTrans" cxnId="{8B81D501-71A0-49A7-BA2B-32D63AA10B51}">
      <dgm:prSet/>
      <dgm:spPr/>
      <dgm:t>
        <a:bodyPr/>
        <a:lstStyle/>
        <a:p>
          <a:endParaRPr lang="en-US"/>
        </a:p>
      </dgm:t>
    </dgm:pt>
    <dgm:pt modelId="{820C54E4-9E93-4BBB-828B-C55E494C12ED}" type="sibTrans" cxnId="{8B81D501-71A0-49A7-BA2B-32D63AA10B5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71DEC36F-61DF-41A3-A420-F43F3D322EB0}">
      <dgm:prSet phldrT="[Text]"/>
      <dgm:spPr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C515E76-8584-4CD6-AED0-5952789EB1CD}" type="parTrans" cxnId="{40C9A34C-BD07-40B8-B1D5-122B1CC94DC9}">
      <dgm:prSet/>
      <dgm:spPr/>
      <dgm:t>
        <a:bodyPr/>
        <a:lstStyle/>
        <a:p>
          <a:endParaRPr lang="en-US"/>
        </a:p>
      </dgm:t>
    </dgm:pt>
    <dgm:pt modelId="{B15E14E4-33BA-41B9-8BE5-A3542AC57591}" type="sibTrans" cxnId="{40C9A34C-BD07-40B8-B1D5-122B1CC94DC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7E3DC9D-EBD4-4C82-9B33-19AA71F72D10}">
      <dgm:prSet phldrT="[Text]"/>
      <dgm:spPr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A4961E8-9F35-492C-A3DF-7E7A07BDF7EC}" type="parTrans" cxnId="{D8B89BBE-710A-4D35-B70F-F4FD4F308CFF}">
      <dgm:prSet/>
      <dgm:spPr/>
      <dgm:t>
        <a:bodyPr/>
        <a:lstStyle/>
        <a:p>
          <a:endParaRPr lang="en-US"/>
        </a:p>
      </dgm:t>
    </dgm:pt>
    <dgm:pt modelId="{1C95C6A3-00BD-4B0E-BC7E-985515D85D89}" type="sibTrans" cxnId="{D8B89BBE-710A-4D35-B70F-F4FD4F308CFF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2408A7E9-B9F2-4459-A454-16C3FDB6ACF5}">
      <dgm:prSet phldrT="[Text]"/>
      <dgm:spPr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B97EE928-3EA3-4D8F-9C80-0B4FA44F4CDD}" type="parTrans" cxnId="{5AC5644D-5635-4AB7-B544-48D01830949D}">
      <dgm:prSet/>
      <dgm:spPr/>
      <dgm:t>
        <a:bodyPr/>
        <a:lstStyle/>
        <a:p>
          <a:endParaRPr lang="en-US"/>
        </a:p>
      </dgm:t>
    </dgm:pt>
    <dgm:pt modelId="{09AF3D3D-BB82-41C5-8EBB-BD19C19B336D}" type="sibTrans" cxnId="{5AC5644D-5635-4AB7-B544-48D0183094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51A9669-CB79-4EC4-AE71-8823D590F60F}">
      <dgm:prSet phldrT="[Text]"/>
      <dgm:spPr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DF13988-949F-4B3A-BA74-6C3C29689E55}" type="parTrans" cxnId="{88DD9D10-4D17-4492-AD06-3980146452E2}">
      <dgm:prSet/>
      <dgm:spPr/>
      <dgm:t>
        <a:bodyPr/>
        <a:lstStyle/>
        <a:p>
          <a:endParaRPr lang="en-US"/>
        </a:p>
      </dgm:t>
    </dgm:pt>
    <dgm:pt modelId="{E33C4ED6-17FC-441D-A9FA-6752EAE6D74A}" type="sibTrans" cxnId="{88DD9D10-4D17-4492-AD06-3980146452E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FC17217-A95B-4897-880D-FBBE9C3D1E3C}">
      <dgm:prSet phldrT="[Text]"/>
      <dgm:spPr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C49096C-CA9F-4EB1-88EF-D9A1013A4FB9}" type="parTrans" cxnId="{7207A991-ECF7-4C7A-9287-832F7554DD74}">
      <dgm:prSet/>
      <dgm:spPr/>
      <dgm:t>
        <a:bodyPr/>
        <a:lstStyle/>
        <a:p>
          <a:endParaRPr lang="en-US"/>
        </a:p>
      </dgm:t>
    </dgm:pt>
    <dgm:pt modelId="{3FF03EBD-7009-4D58-B92E-220405D8D0E7}" type="sibTrans" cxnId="{7207A991-ECF7-4C7A-9287-832F7554DD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4CC8E6F-D1C8-4E1C-A48A-111711A27A97}">
      <dgm:prSet phldrT="[Text]"/>
      <dgm:spPr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3142ACD-F501-404E-98D1-7099A7AADFAA}" type="parTrans" cxnId="{2BF38B7C-AEAC-402F-A45B-9E9850DF7721}">
      <dgm:prSet/>
      <dgm:spPr/>
      <dgm:t>
        <a:bodyPr/>
        <a:lstStyle/>
        <a:p>
          <a:endParaRPr lang="en-US"/>
        </a:p>
      </dgm:t>
    </dgm:pt>
    <dgm:pt modelId="{6DB7B034-026C-4CA5-96B5-D3EB729ED15B}" type="sibTrans" cxnId="{2BF38B7C-AEAC-402F-A45B-9E9850DF772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>
            <a:ln>
              <a:noFill/>
            </a:ln>
          </a:endParaRPr>
        </a:p>
      </dgm:t>
    </dgm:pt>
    <dgm:pt modelId="{B3BD4DBE-26D8-4AE6-9BC9-EE8B88A8BB2B}">
      <dgm:prSet phldrT="[Text]"/>
      <dgm:spPr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21A8A8A-4033-47F7-AA56-E6EFC47B2DD4}" type="parTrans" cxnId="{C61EBE06-574E-4684-BA37-C1A3E09A2342}">
      <dgm:prSet/>
      <dgm:spPr/>
      <dgm:t>
        <a:bodyPr/>
        <a:lstStyle/>
        <a:p>
          <a:endParaRPr lang="en-US"/>
        </a:p>
      </dgm:t>
    </dgm:pt>
    <dgm:pt modelId="{91F6B019-12E7-4390-9C19-93F47864F2B0}" type="sibTrans" cxnId="{C61EBE06-574E-4684-BA37-C1A3E09A234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5CFB0A4-B87C-4694-84E5-7A46464CF448}">
      <dgm:prSet phldrT="[Text]"/>
      <dgm:spPr>
        <a:noFill/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E22CE7A-C389-4B7C-8863-C16548324065}" type="sibTrans" cxnId="{F5F5DE04-1BD3-403D-ADC6-AE3F936CA31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CAAA6CC-F5AA-43AE-85F4-ADC343114291}" type="parTrans" cxnId="{F5F5DE04-1BD3-403D-ADC6-AE3F936CA317}">
      <dgm:prSet/>
      <dgm:spPr/>
      <dgm:t>
        <a:bodyPr/>
        <a:lstStyle/>
        <a:p>
          <a:endParaRPr lang="en-US"/>
        </a:p>
      </dgm:t>
    </dgm:pt>
    <dgm:pt modelId="{F5CFAFF9-0689-404D-8161-3C8455A6F80D}">
      <dgm:prSet phldrT="[Text]"/>
      <dgm:spPr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35EDF48-69B3-4A8B-BD2A-CF1CED9BF22E}" type="sibTrans" cxnId="{BEA1C7FB-1137-4133-9676-B7E899D53CF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8533F8A-90B8-4A54-81EA-57168CBC3012}" type="parTrans" cxnId="{BEA1C7FB-1137-4133-9676-B7E899D53CF2}">
      <dgm:prSet/>
      <dgm:spPr/>
      <dgm:t>
        <a:bodyPr/>
        <a:lstStyle/>
        <a:p>
          <a:endParaRPr lang="en-US"/>
        </a:p>
      </dgm:t>
    </dgm:pt>
    <dgm:pt modelId="{9A516290-71B7-495D-A58D-5B8A7F49F509}">
      <dgm:prSet phldrT="[Text]"/>
      <dgm:spPr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A16FBE8-E20E-45DC-8E5D-7C37BE5B34B3}" type="parTrans" cxnId="{6CD935DE-7F21-4C25-9B99-53432BC8E475}">
      <dgm:prSet/>
      <dgm:spPr/>
      <dgm:t>
        <a:bodyPr/>
        <a:lstStyle/>
        <a:p>
          <a:endParaRPr lang="en-US"/>
        </a:p>
      </dgm:t>
    </dgm:pt>
    <dgm:pt modelId="{DF7487ED-5522-4F05-94EA-6797A32C3D2D}" type="sibTrans" cxnId="{6CD935DE-7F21-4C25-9B99-53432BC8E475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5457513-55E1-4C34-A1E6-97B0446F5136}">
      <dgm:prSet phldrT="[Text]"/>
      <dgm:spPr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9D4067C0-8BE7-40EF-92FA-FCBAC201DF30}" type="parTrans" cxnId="{E04BF6C8-1DA7-4011-A355-23DEDECAA391}">
      <dgm:prSet/>
      <dgm:spPr/>
      <dgm:t>
        <a:bodyPr/>
        <a:lstStyle/>
        <a:p>
          <a:endParaRPr lang="en-US"/>
        </a:p>
      </dgm:t>
    </dgm:pt>
    <dgm:pt modelId="{9F3592EC-D5AB-4941-A17A-330E082BE028}" type="sibTrans" cxnId="{E04BF6C8-1DA7-4011-A355-23DEDECAA39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BD158A2-C2FD-4FD4-9ECB-2C6731BA4A37}">
      <dgm:prSet phldrT="[Text]"/>
      <dgm:spPr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EE8996FF-8024-499D-870B-0690F917BCE5}" type="parTrans" cxnId="{1050DEC9-D25C-470D-B173-FB9C388A680E}">
      <dgm:prSet/>
      <dgm:spPr/>
      <dgm:t>
        <a:bodyPr/>
        <a:lstStyle/>
        <a:p>
          <a:endParaRPr lang="en-US"/>
        </a:p>
      </dgm:t>
    </dgm:pt>
    <dgm:pt modelId="{F37A4C02-6BA1-46F6-8071-99985E2B3AD1}" type="sibTrans" cxnId="{1050DEC9-D25C-470D-B173-FB9C388A680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A3B09D-B6C6-446A-82D6-54CF062DB331}">
      <dgm:prSet phldrT="[Text]"/>
      <dgm:spPr>
        <a:blipFill rotWithShape="0">
          <a:blip xmlns:r="http://schemas.openxmlformats.org/officeDocument/2006/relationships"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76E3509-ED0D-43E0-94BF-F6DBF7F1E64E}" type="parTrans" cxnId="{DDEDCC35-084F-4355-9C39-5A2C1E244391}">
      <dgm:prSet/>
      <dgm:spPr/>
      <dgm:t>
        <a:bodyPr/>
        <a:lstStyle/>
        <a:p>
          <a:endParaRPr lang="en-US"/>
        </a:p>
      </dgm:t>
    </dgm:pt>
    <dgm:pt modelId="{5CA44301-1BEE-47D9-9B8E-279A0933AD36}" type="sibTrans" cxnId="{DDEDCC35-084F-4355-9C39-5A2C1E24439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6447456-97EF-44C7-B8C0-40C23CC04136}" type="pres">
      <dgm:prSet presAssocID="{4CC74C95-C574-4A80-82D5-76DA056B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0E6E8-FA9A-4B44-BCE7-C6DF7E7738A5}" type="pres">
      <dgm:prSet presAssocID="{A5CFB0A4-B87C-4694-84E5-7A46464CF448}" presName="node" presStyleLbl="node1" presStyleIdx="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167DE0-A279-4110-9FFA-0E8231033E5C}" type="pres">
      <dgm:prSet presAssocID="{A5CFB0A4-B87C-4694-84E5-7A46464CF448}" presName="spNode" presStyleCnt="0"/>
      <dgm:spPr/>
    </dgm:pt>
    <dgm:pt modelId="{E3C0695B-A426-4044-AE14-8071401B7E53}" type="pres">
      <dgm:prSet presAssocID="{FE22CE7A-C389-4B7C-8863-C16548324065}" presName="sibTrans" presStyleLbl="sibTrans1D1" presStyleIdx="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B4C93D-9536-43AB-8F55-BBFD93F3394B}" type="pres">
      <dgm:prSet presAssocID="{817878DB-5A88-4543-9C10-A3B09F021237}" presName="node" presStyleLbl="node1" presStyleIdx="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B38B44-9C14-438F-9F47-993846843AB3}" type="pres">
      <dgm:prSet presAssocID="{817878DB-5A88-4543-9C10-A3B09F021237}" presName="spNode" presStyleCnt="0"/>
      <dgm:spPr/>
    </dgm:pt>
    <dgm:pt modelId="{75436F29-2601-455F-A472-190FDE6A56F7}" type="pres">
      <dgm:prSet presAssocID="{88A9FA2E-3D0C-455E-BB2A-0778C4481D84}" presName="sibTrans" presStyleLbl="sibTrans1D1" presStyleIdx="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66F067-6BB5-4E37-8537-9320203BDAB7}" type="pres">
      <dgm:prSet presAssocID="{F5CFAFF9-0689-404D-8161-3C8455A6F80D}" presName="node" presStyleLbl="node1" presStyleIdx="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8E464-73F6-4AFC-8E13-73C4FBAF32BF}" type="pres">
      <dgm:prSet presAssocID="{F5CFAFF9-0689-404D-8161-3C8455A6F80D}" presName="spNode" presStyleCnt="0"/>
      <dgm:spPr/>
    </dgm:pt>
    <dgm:pt modelId="{946C530E-E71D-47DA-9089-1B924649906E}" type="pres">
      <dgm:prSet presAssocID="{A35EDF48-69B3-4A8B-BD2A-CF1CED9BF22E}" presName="sibTrans" presStyleLbl="sibTrans1D1" presStyleIdx="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EF6F60-91D8-4345-B296-69C57BF0907E}" type="pres">
      <dgm:prSet presAssocID="{BDE45669-810C-4E4D-89B0-6D9590A6A4D1}" presName="node" presStyleLbl="node1" presStyleIdx="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5D435A-AE2B-4143-AF7C-821D9569BED6}" type="pres">
      <dgm:prSet presAssocID="{BDE45669-810C-4E4D-89B0-6D9590A6A4D1}" presName="spNode" presStyleCnt="0"/>
      <dgm:spPr/>
    </dgm:pt>
    <dgm:pt modelId="{2BCA2D94-CA25-436C-BF99-D6AB17D3ACE6}" type="pres">
      <dgm:prSet presAssocID="{F4AECAE5-275A-43EF-A03B-D60A238C3723}" presName="sibTrans" presStyleLbl="sibTrans1D1" presStyleIdx="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58DE75-7E09-4F50-A31E-EE75418C7936}" type="pres">
      <dgm:prSet presAssocID="{ACB3BD53-C16F-46B5-8943-7847FB8BC583}" presName="node" presStyleLbl="node1" presStyleIdx="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FD34EE0-5296-4D10-A235-379615DE2C63}" type="pres">
      <dgm:prSet presAssocID="{ACB3BD53-C16F-46B5-8943-7847FB8BC583}" presName="spNode" presStyleCnt="0"/>
      <dgm:spPr/>
    </dgm:pt>
    <dgm:pt modelId="{929D411E-79B8-4CA7-8604-4F6A9A0511EB}" type="pres">
      <dgm:prSet presAssocID="{C4E9C91D-BFB8-48CD-BF0F-A6E050EA6A43}" presName="sibTrans" presStyleLbl="sibTrans1D1" presStyleIdx="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C085B6-C98A-4A3E-BE4D-F8380033463A}" type="pres">
      <dgm:prSet presAssocID="{A2F2D5FE-1774-42B9-8015-5ED7F3786DDA}" presName="node" presStyleLbl="node1" presStyleIdx="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4E27F-EE6F-43BE-B69F-3D8D6C930E2D}" type="pres">
      <dgm:prSet presAssocID="{A2F2D5FE-1774-42B9-8015-5ED7F3786DDA}" presName="spNode" presStyleCnt="0"/>
      <dgm:spPr/>
    </dgm:pt>
    <dgm:pt modelId="{F4D92EAA-E19E-45BE-9666-CC4BDDAF0D3D}" type="pres">
      <dgm:prSet presAssocID="{E197BE3D-980D-453F-B492-E6AE09411B3C}" presName="sibTrans" presStyleLbl="sibTrans1D1" presStyleIdx="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AD313F-C20C-4464-80B0-4EA653040AE3}" type="pres">
      <dgm:prSet presAssocID="{8D0DE25B-5FB7-4E68-BB37-E6AC78A70378}" presName="node" presStyleLbl="node1" presStyleIdx="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3A05D9-ABA4-44EE-AFD8-47FE31808B89}" type="pres">
      <dgm:prSet presAssocID="{8D0DE25B-5FB7-4E68-BB37-E6AC78A70378}" presName="spNode" presStyleCnt="0"/>
      <dgm:spPr/>
    </dgm:pt>
    <dgm:pt modelId="{475B075E-F5DE-4049-9FE3-DA6834EB6959}" type="pres">
      <dgm:prSet presAssocID="{727B1F37-2D61-483A-843F-3CC049E239F2}" presName="sibTrans" presStyleLbl="sibTrans1D1" presStyleIdx="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804ABC-2AD0-4BBE-B816-95535F1B7910}" type="pres">
      <dgm:prSet presAssocID="{410F6A65-1010-4A85-85F1-985AAF0E4753}" presName="node" presStyleLbl="node1" presStyleIdx="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48DED9-A07A-41A9-9C63-7A774EEFEC48}" type="pres">
      <dgm:prSet presAssocID="{410F6A65-1010-4A85-85F1-985AAF0E4753}" presName="spNode" presStyleCnt="0"/>
      <dgm:spPr/>
    </dgm:pt>
    <dgm:pt modelId="{8C0D0BB4-E35C-4D5E-85F1-B541467FAD8A}" type="pres">
      <dgm:prSet presAssocID="{CEE841C5-EFC3-4B4D-BAA7-2328552C3025}" presName="sibTrans" presStyleLbl="sibTrans1D1" presStyleIdx="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CDBC7F-65FA-4F44-9614-B152737B9B62}" type="pres">
      <dgm:prSet presAssocID="{165E75FB-DFAA-4489-881E-B7C9EB8B3B00}" presName="node" presStyleLbl="node1" presStyleIdx="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40ABF6-6FDB-41E9-A22E-B3809181FF01}" type="pres">
      <dgm:prSet presAssocID="{165E75FB-DFAA-4489-881E-B7C9EB8B3B00}" presName="spNode" presStyleCnt="0"/>
      <dgm:spPr/>
    </dgm:pt>
    <dgm:pt modelId="{9BA14977-EF86-4A0C-8BDF-AC120985F1AE}" type="pres">
      <dgm:prSet presAssocID="{29B3B293-0328-44F9-9DC4-11C1DE2C5AD5}" presName="sibTrans" presStyleLbl="sibTrans1D1" presStyleIdx="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B0FBBE-A921-4E26-B5CB-343024DC1CB0}" type="pres">
      <dgm:prSet presAssocID="{F9609263-7203-4129-B25B-7CEF36CB4ABC}" presName="node" presStyleLbl="node1" presStyleIdx="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F77CA8-AA4B-4DC6-BBFB-0E46D232B521}" type="pres">
      <dgm:prSet presAssocID="{F9609263-7203-4129-B25B-7CEF36CB4ABC}" presName="spNode" presStyleCnt="0"/>
      <dgm:spPr/>
    </dgm:pt>
    <dgm:pt modelId="{27554E57-49A1-4CA5-AD84-A1E21BD14B38}" type="pres">
      <dgm:prSet presAssocID="{B918210E-6348-4CD4-B73E-496B5C35EB3E}" presName="sibTrans" presStyleLbl="sibTrans1D1" presStyleIdx="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416255-397E-437C-B7D3-B18266FAD98B}" type="pres">
      <dgm:prSet presAssocID="{E5705AE1-F234-4913-B0FF-97AB2BE6EE6A}" presName="node" presStyleLbl="node1" presStyleIdx="1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623E8-6106-4059-AD88-72A8E00C9042}" type="pres">
      <dgm:prSet presAssocID="{E5705AE1-F234-4913-B0FF-97AB2BE6EE6A}" presName="spNode" presStyleCnt="0"/>
      <dgm:spPr/>
    </dgm:pt>
    <dgm:pt modelId="{8C1DFA84-853D-434D-8854-0833AA2FBAB8}" type="pres">
      <dgm:prSet presAssocID="{E7BD03AD-D8FC-4C71-8D9A-628DFD0B402F}" presName="sibTrans" presStyleLbl="sibTrans1D1" presStyleIdx="1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2F3097-E672-4A7A-AEE6-4C97D13158E3}" type="pres">
      <dgm:prSet presAssocID="{17A3B09D-B6C6-446A-82D6-54CF062DB331}" presName="node" presStyleLbl="node1" presStyleIdx="1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1F8C58B-107D-4EEB-B837-F7566F81E1E2}" type="pres">
      <dgm:prSet presAssocID="{17A3B09D-B6C6-446A-82D6-54CF062DB331}" presName="spNode" presStyleCnt="0"/>
      <dgm:spPr/>
    </dgm:pt>
    <dgm:pt modelId="{A391A79E-92BA-4D0D-93D6-3451C2322612}" type="pres">
      <dgm:prSet presAssocID="{5CA44301-1BEE-47D9-9B8E-279A0933AD36}" presName="sibTrans" presStyleLbl="sibTrans1D1" presStyleIdx="1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D761E-E49E-439A-9A2A-0ED96E72ABD9}" type="pres">
      <dgm:prSet presAssocID="{DEF8A807-429A-4FF5-8177-38A39A580133}" presName="node" presStyleLbl="node1" presStyleIdx="1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DF5F01-7682-472F-85AF-203FDE381A04}" type="pres">
      <dgm:prSet presAssocID="{DEF8A807-429A-4FF5-8177-38A39A580133}" presName="spNode" presStyleCnt="0"/>
      <dgm:spPr/>
    </dgm:pt>
    <dgm:pt modelId="{B4C7B276-46D0-414E-80AB-1237D70392E4}" type="pres">
      <dgm:prSet presAssocID="{5106E9CE-CD4B-4F38-BA39-4CC22EB98EAB}" presName="sibTrans" presStyleLbl="sibTrans1D1" presStyleIdx="1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D5CB4C-A613-4654-8771-450F0CFCA55D}" type="pres">
      <dgm:prSet presAssocID="{BF076142-190C-43FA-9F9C-1DFC9FD9E663}" presName="node" presStyleLbl="node1" presStyleIdx="1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40D191-706C-40E8-9559-4023FD8E346E}" type="pres">
      <dgm:prSet presAssocID="{BF076142-190C-43FA-9F9C-1DFC9FD9E663}" presName="spNode" presStyleCnt="0"/>
      <dgm:spPr/>
    </dgm:pt>
    <dgm:pt modelId="{96C08B4E-88E8-44AE-8876-129F989D5105}" type="pres">
      <dgm:prSet presAssocID="{C4C4F648-019F-4370-BEC3-35E6EFC115AC}" presName="sibTrans" presStyleLbl="sibTrans1D1" presStyleIdx="1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C4C7E0-FBC7-4931-B9A7-9CEC294B838D}" type="pres">
      <dgm:prSet presAssocID="{00FF0F84-6121-4BF8-8807-20288999539A}" presName="node" presStyleLbl="node1" presStyleIdx="1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E8C8BC-2E6F-4327-9294-FB6781B15428}" type="pres">
      <dgm:prSet presAssocID="{00FF0F84-6121-4BF8-8807-20288999539A}" presName="spNode" presStyleCnt="0"/>
      <dgm:spPr/>
    </dgm:pt>
    <dgm:pt modelId="{5E9B62FB-4BCA-4008-A6CC-2C748726148B}" type="pres">
      <dgm:prSet presAssocID="{75BD11C2-7739-4722-909B-04403777F832}" presName="sibTrans" presStyleLbl="sibTrans1D1" presStyleIdx="1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40AB61-7D5C-4909-BE80-B95703882AB4}" type="pres">
      <dgm:prSet presAssocID="{57D54B50-55CD-499E-B81E-48F676A86831}" presName="node" presStyleLbl="node1" presStyleIdx="1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757CCB-D575-4FCF-9322-6F39162438E0}" type="pres">
      <dgm:prSet presAssocID="{57D54B50-55CD-499E-B81E-48F676A86831}" presName="spNode" presStyleCnt="0"/>
      <dgm:spPr/>
    </dgm:pt>
    <dgm:pt modelId="{0FAE7F47-50F9-4D36-88CF-73DE4A670A04}" type="pres">
      <dgm:prSet presAssocID="{6F9E11CF-3CD6-4771-98A5-E50D4F9DD946}" presName="sibTrans" presStyleLbl="sibTrans1D1" presStyleIdx="1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1D5E55-F44D-4125-B17A-907580F98840}" type="pres">
      <dgm:prSet presAssocID="{C6117268-AA34-4A9B-BB1D-8C4AE6CE74B6}" presName="node" presStyleLbl="node1" presStyleIdx="1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DE105-68D6-4FB9-A0B7-AC5E21B1FE9F}" type="pres">
      <dgm:prSet presAssocID="{C6117268-AA34-4A9B-BB1D-8C4AE6CE74B6}" presName="spNode" presStyleCnt="0"/>
      <dgm:spPr/>
    </dgm:pt>
    <dgm:pt modelId="{DF5BB38F-4915-4A11-8ACB-A655460D1B91}" type="pres">
      <dgm:prSet presAssocID="{1AED657A-09A4-46E2-99AB-34D5A44ACEF8}" presName="sibTrans" presStyleLbl="sibTrans1D1" presStyleIdx="1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AA7A80-C762-47F0-BC05-345D0B359063}" type="pres">
      <dgm:prSet presAssocID="{9A516290-71B7-495D-A58D-5B8A7F49F509}" presName="node" presStyleLbl="node1" presStyleIdx="1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8FEF709-04FB-4555-83D4-8ECF593A005F}" type="pres">
      <dgm:prSet presAssocID="{9A516290-71B7-495D-A58D-5B8A7F49F509}" presName="spNode" presStyleCnt="0"/>
      <dgm:spPr/>
    </dgm:pt>
    <dgm:pt modelId="{50A32A28-DD9D-4F58-80EB-F5F390E8E62B}" type="pres">
      <dgm:prSet presAssocID="{DF7487ED-5522-4F05-94EA-6797A32C3D2D}" presName="sibTrans" presStyleLbl="sibTrans1D1" presStyleIdx="1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0FAAFE-CDC0-42D8-AFD0-606FA2670B00}" type="pres">
      <dgm:prSet presAssocID="{3BD158A2-C2FD-4FD4-9ECB-2C6731BA4A37}" presName="node" presStyleLbl="node1" presStyleIdx="1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E1E0815-2DAA-4EA7-A88A-FE3447811464}" type="pres">
      <dgm:prSet presAssocID="{3BD158A2-C2FD-4FD4-9ECB-2C6731BA4A37}" presName="spNode" presStyleCnt="0"/>
      <dgm:spPr/>
    </dgm:pt>
    <dgm:pt modelId="{08C4D7FA-4E98-4534-8255-77DCF855EA5A}" type="pres">
      <dgm:prSet presAssocID="{F37A4C02-6BA1-46F6-8071-99985E2B3AD1}" presName="sibTrans" presStyleLbl="sibTrans1D1" presStyleIdx="1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01FF2-0424-4FF4-8D94-F4C8265F61ED}" type="pres">
      <dgm:prSet presAssocID="{AACB506D-120A-4E01-B3B2-7F8CBDFC0EAC}" presName="node" presStyleLbl="node1" presStyleIdx="1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86C46C-7D78-42F5-AF3F-BF9772F0CC0A}" type="pres">
      <dgm:prSet presAssocID="{AACB506D-120A-4E01-B3B2-7F8CBDFC0EAC}" presName="spNode" presStyleCnt="0"/>
      <dgm:spPr/>
    </dgm:pt>
    <dgm:pt modelId="{1451CB43-B41A-45CF-B8EF-A745EC3748CC}" type="pres">
      <dgm:prSet presAssocID="{AD8C0AD9-F4B9-4BB2-BBFF-1A1D092ED2FD}" presName="sibTrans" presStyleLbl="sibTrans1D1" presStyleIdx="1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BF6E3E-C532-4C63-B2AD-CB71E9D0F83F}" type="pres">
      <dgm:prSet presAssocID="{5D4DB138-597F-4647-A128-6FA8227EC55F}" presName="node" presStyleLbl="node1" presStyleIdx="2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F6AA2F-CC81-4DBC-A917-7B595E7A6A94}" type="pres">
      <dgm:prSet presAssocID="{5D4DB138-597F-4647-A128-6FA8227EC55F}" presName="spNode" presStyleCnt="0"/>
      <dgm:spPr/>
    </dgm:pt>
    <dgm:pt modelId="{65DB642B-7B10-4D87-A69E-AD65BCBB5E3A}" type="pres">
      <dgm:prSet presAssocID="{EFB2DE1B-9874-4D2F-9F75-9E98205C1AB4}" presName="sibTrans" presStyleLbl="sibTrans1D1" presStyleIdx="2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508D8FC-CDF2-4DEA-86BD-9C9798053DCB}" type="pres">
      <dgm:prSet presAssocID="{4C2D20D5-EEF9-415E-BF54-514611D5C19B}" presName="node" presStyleLbl="node1" presStyleIdx="2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56343-2457-4C82-BEE8-06A057D02E1D}" type="pres">
      <dgm:prSet presAssocID="{4C2D20D5-EEF9-415E-BF54-514611D5C19B}" presName="spNode" presStyleCnt="0"/>
      <dgm:spPr/>
    </dgm:pt>
    <dgm:pt modelId="{D55B6D8B-25E6-4454-9D5A-FCAE75716B6D}" type="pres">
      <dgm:prSet presAssocID="{AB5B281D-8B77-436D-ADF4-5F59E95A70E1}" presName="sibTrans" presStyleLbl="sibTrans1D1" presStyleIdx="2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12C3D4-BD56-4313-A852-1AF03BF2C677}" type="pres">
      <dgm:prSet presAssocID="{B4585E0A-1597-4313-B910-68E631CD806D}" presName="node" presStyleLbl="node1" presStyleIdx="2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15F187-2E78-4D3A-965B-4AC2EF7FF435}" type="pres">
      <dgm:prSet presAssocID="{B4585E0A-1597-4313-B910-68E631CD806D}" presName="spNode" presStyleCnt="0"/>
      <dgm:spPr/>
    </dgm:pt>
    <dgm:pt modelId="{5865CBD9-63AD-4BE8-A468-7642B6FDC828}" type="pres">
      <dgm:prSet presAssocID="{6F3175AA-5571-4970-B934-3ADBB54A3C74}" presName="sibTrans" presStyleLbl="sibTrans1D1" presStyleIdx="2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14B5AE-C08B-470F-A100-424CF931A992}" type="pres">
      <dgm:prSet presAssocID="{312A3B3A-52F2-427D-9A43-20F6C5EB9741}" presName="node" presStyleLbl="node1" presStyleIdx="2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0B6A41-26B5-4767-914A-A8418220B1BA}" type="pres">
      <dgm:prSet presAssocID="{312A3B3A-52F2-427D-9A43-20F6C5EB9741}" presName="spNode" presStyleCnt="0"/>
      <dgm:spPr/>
    </dgm:pt>
    <dgm:pt modelId="{18F30FE6-66C1-4970-8BB2-6F2D44C6FF75}" type="pres">
      <dgm:prSet presAssocID="{110BA9D4-6872-4D7D-995F-AD069B1912E6}" presName="sibTrans" presStyleLbl="sibTrans1D1" presStyleIdx="2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BD26E0-9D13-494B-AA92-E4DB20AEC8D2}" type="pres">
      <dgm:prSet presAssocID="{D2E06535-D5AE-4763-A043-7F9786660F3E}" presName="node" presStyleLbl="node1" presStyleIdx="2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A85DE6-95D6-47DD-BBF1-9091EA2FDF18}" type="pres">
      <dgm:prSet presAssocID="{D2E06535-D5AE-4763-A043-7F9786660F3E}" presName="spNode" presStyleCnt="0"/>
      <dgm:spPr/>
    </dgm:pt>
    <dgm:pt modelId="{9A42BEC3-A980-4B41-B4E9-4153A06535C8}" type="pres">
      <dgm:prSet presAssocID="{8D3CF0AE-6559-40C1-8C01-397C66A18C70}" presName="sibTrans" presStyleLbl="sibTrans1D1" presStyleIdx="2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78AA2-2A5A-42F3-BE0B-ABFB25702F48}" type="pres">
      <dgm:prSet presAssocID="{DBEF20EE-0352-42BD-A15A-C45754388133}" presName="node" presStyleLbl="node1" presStyleIdx="2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37642E-C3C5-4A1D-8B72-2086BFE8155D}" type="pres">
      <dgm:prSet presAssocID="{DBEF20EE-0352-42BD-A15A-C45754388133}" presName="spNode" presStyleCnt="0"/>
      <dgm:spPr/>
    </dgm:pt>
    <dgm:pt modelId="{2F90F1D2-8CC8-4ED8-BB48-23FCE1CB8435}" type="pres">
      <dgm:prSet presAssocID="{4819BC27-F53A-4BB6-A22A-186B445DB90B}" presName="sibTrans" presStyleLbl="sibTrans1D1" presStyleIdx="2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42858F9-9D47-4E4F-86F6-1842FEE537B5}" type="pres">
      <dgm:prSet presAssocID="{05457513-55E1-4C34-A1E6-97B0446F5136}" presName="node" presStyleLbl="node1" presStyleIdx="2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CAEB7D6-2BAC-4F9E-9F92-514BE9744810}" type="pres">
      <dgm:prSet presAssocID="{05457513-55E1-4C34-A1E6-97B0446F5136}" presName="spNode" presStyleCnt="0"/>
      <dgm:spPr/>
    </dgm:pt>
    <dgm:pt modelId="{1FA4EC07-2F8A-4506-ACE1-504354BBCE6B}" type="pres">
      <dgm:prSet presAssocID="{9F3592EC-D5AB-4941-A17A-330E082BE028}" presName="sibTrans" presStyleLbl="sibTrans1D1" presStyleIdx="2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087255-C61A-44C7-A912-E8BFBFAEE0D5}" type="pres">
      <dgm:prSet presAssocID="{04DE96FE-1DF3-47BB-B15D-133BE6E543C2}" presName="node" presStyleLbl="node1" presStyleIdx="2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804E4-092E-40D5-A156-9A00303521CB}" type="pres">
      <dgm:prSet presAssocID="{04DE96FE-1DF3-47BB-B15D-133BE6E543C2}" presName="spNode" presStyleCnt="0"/>
      <dgm:spPr/>
    </dgm:pt>
    <dgm:pt modelId="{D4ED9A35-D9F2-4253-960C-D8396C93E035}" type="pres">
      <dgm:prSet presAssocID="{987C2469-F192-4188-963C-CBCD84F741A0}" presName="sibTrans" presStyleLbl="sibTrans1D1" presStyleIdx="2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CE9FD0-325E-4F78-A16B-5565A17B3833}" type="pres">
      <dgm:prSet presAssocID="{DDFFB9E0-7814-4257-A8D2-40B1E586B9A5}" presName="node" presStyleLbl="node1" presStyleIdx="2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558865-D6E0-4A9B-815F-F3ED81B2E010}" type="pres">
      <dgm:prSet presAssocID="{DDFFB9E0-7814-4257-A8D2-40B1E586B9A5}" presName="spNode" presStyleCnt="0"/>
      <dgm:spPr/>
    </dgm:pt>
    <dgm:pt modelId="{804CA461-87F1-4310-87D5-42B0F4A9E899}" type="pres">
      <dgm:prSet presAssocID="{322BBF8C-951E-4F79-8D7F-7CE565D43C58}" presName="sibTrans" presStyleLbl="sibTrans1D1" presStyleIdx="2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C39CB2-F9E1-4265-A00F-E52AE724380D}" type="pres">
      <dgm:prSet presAssocID="{3AC7B6E6-FE68-4D54-95C9-5885F9E53CF4}" presName="node" presStyleLbl="node1" presStyleIdx="2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E983CD-EB03-43A2-AA42-26A6E1289BB3}" type="pres">
      <dgm:prSet presAssocID="{3AC7B6E6-FE68-4D54-95C9-5885F9E53CF4}" presName="spNode" presStyleCnt="0"/>
      <dgm:spPr/>
    </dgm:pt>
    <dgm:pt modelId="{55CC45B7-8F3D-43FB-A48E-9EB941448D5F}" type="pres">
      <dgm:prSet presAssocID="{820C54E4-9E93-4BBB-828B-C55E494C12ED}" presName="sibTrans" presStyleLbl="sibTrans1D1" presStyleIdx="2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91E22D-960D-4584-A21C-2D9D37EC103A}" type="pres">
      <dgm:prSet presAssocID="{71DEC36F-61DF-41A3-A420-F43F3D322EB0}" presName="node" presStyleLbl="node1" presStyleIdx="3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007626-1242-4D53-876E-C37D32A08E95}" type="pres">
      <dgm:prSet presAssocID="{71DEC36F-61DF-41A3-A420-F43F3D322EB0}" presName="spNode" presStyleCnt="0"/>
      <dgm:spPr/>
    </dgm:pt>
    <dgm:pt modelId="{BAA7B965-CDBC-4DE7-807E-C8A9FA43808F}" type="pres">
      <dgm:prSet presAssocID="{B15E14E4-33BA-41B9-8BE5-A3542AC57591}" presName="sibTrans" presStyleLbl="sibTrans1D1" presStyleIdx="3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1EF4DE7-2C7D-4E0C-9458-64EBD4F1B4F4}" type="pres">
      <dgm:prSet presAssocID="{B7E3DC9D-EBD4-4C82-9B33-19AA71F72D10}" presName="node" presStyleLbl="node1" presStyleIdx="3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578DFE6-6991-40FF-BCFC-66148F5AEFC6}" type="pres">
      <dgm:prSet presAssocID="{B7E3DC9D-EBD4-4C82-9B33-19AA71F72D10}" presName="spNode" presStyleCnt="0"/>
      <dgm:spPr/>
    </dgm:pt>
    <dgm:pt modelId="{C8C8E81E-0025-4003-8534-F322790E5341}" type="pres">
      <dgm:prSet presAssocID="{1C95C6A3-00BD-4B0E-BC7E-985515D85D89}" presName="sibTrans" presStyleLbl="sibTrans1D1" presStyleIdx="3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5418DF-A3FA-43C3-8272-DC0B0FDFA2F3}" type="pres">
      <dgm:prSet presAssocID="{2408A7E9-B9F2-4459-A454-16C3FDB6ACF5}" presName="node" presStyleLbl="node1" presStyleIdx="3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F9E7D5-6F88-4466-99D2-426A1DF03B9E}" type="pres">
      <dgm:prSet presAssocID="{2408A7E9-B9F2-4459-A454-16C3FDB6ACF5}" presName="spNode" presStyleCnt="0"/>
      <dgm:spPr/>
    </dgm:pt>
    <dgm:pt modelId="{FF1E4BF1-A801-4231-9EDC-68035E65EAB1}" type="pres">
      <dgm:prSet presAssocID="{09AF3D3D-BB82-41C5-8EBB-BD19C19B336D}" presName="sibTrans" presStyleLbl="sibTrans1D1" presStyleIdx="3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F1FEBF-948F-4BDB-88CF-456522C99845}" type="pres">
      <dgm:prSet presAssocID="{451A9669-CB79-4EC4-AE71-8823D590F60F}" presName="node" presStyleLbl="node1" presStyleIdx="3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1ED77E-53AE-4772-96DE-5583CDEB15F5}" type="pres">
      <dgm:prSet presAssocID="{451A9669-CB79-4EC4-AE71-8823D590F60F}" presName="spNode" presStyleCnt="0"/>
      <dgm:spPr/>
    </dgm:pt>
    <dgm:pt modelId="{4A39DB47-3202-44BC-AB61-1E51257C2B7B}" type="pres">
      <dgm:prSet presAssocID="{E33C4ED6-17FC-441D-A9FA-6752EAE6D74A}" presName="sibTrans" presStyleLbl="sibTrans1D1" presStyleIdx="3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7F9D98-DCFD-45EA-B441-F850F045728A}" type="pres">
      <dgm:prSet presAssocID="{AFC17217-A95B-4897-880D-FBBE9C3D1E3C}" presName="node" presStyleLbl="node1" presStyleIdx="3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E67AFA-A4F2-464D-98B0-B2E627B461B2}" type="pres">
      <dgm:prSet presAssocID="{AFC17217-A95B-4897-880D-FBBE9C3D1E3C}" presName="spNode" presStyleCnt="0"/>
      <dgm:spPr/>
    </dgm:pt>
    <dgm:pt modelId="{907351FB-846C-4553-87B0-D62736440050}" type="pres">
      <dgm:prSet presAssocID="{3FF03EBD-7009-4D58-B92E-220405D8D0E7}" presName="sibTrans" presStyleLbl="sibTrans1D1" presStyleIdx="3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EFBC43-A1A6-47F2-9F5F-63EA044679AC}" type="pres">
      <dgm:prSet presAssocID="{14CC8E6F-D1C8-4E1C-A48A-111711A27A97}" presName="node" presStyleLbl="node1" presStyleIdx="3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C10522-ACB3-45F8-B7F4-09178BEFC792}" type="pres">
      <dgm:prSet presAssocID="{14CC8E6F-D1C8-4E1C-A48A-111711A27A97}" presName="spNode" presStyleCnt="0"/>
      <dgm:spPr/>
    </dgm:pt>
    <dgm:pt modelId="{B45CDDA6-1122-42AD-931D-2B6484F7A8FE}" type="pres">
      <dgm:prSet presAssocID="{6DB7B034-026C-4CA5-96B5-D3EB729ED15B}" presName="sibTrans" presStyleLbl="sibTrans1D1" presStyleIdx="3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DC793F-D62B-4C8B-983C-4BE7325B757E}" type="pres">
      <dgm:prSet presAssocID="{FF61F479-4116-48CB-8A26-8C3D12308210}" presName="node" presStyleLbl="node1" presStyleIdx="3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0E8B51-5743-474B-9095-D25F72AFE511}" type="pres">
      <dgm:prSet presAssocID="{FF61F479-4116-48CB-8A26-8C3D12308210}" presName="spNode" presStyleCnt="0"/>
      <dgm:spPr/>
    </dgm:pt>
    <dgm:pt modelId="{DC28B037-43C0-4119-A2B9-884FAF11C515}" type="pres">
      <dgm:prSet presAssocID="{96EB63D0-372D-4E79-B6AD-863377108723}" presName="sibTrans" presStyleLbl="sibTrans1D1" presStyleIdx="3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B60770-9FC6-4FA0-872C-0604DE0FD390}" type="pres">
      <dgm:prSet presAssocID="{B60E3ABB-E149-46D9-B901-212F9D7AC468}" presName="node" presStyleLbl="node1" presStyleIdx="3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AF1968-86E7-4A0E-A760-DDD1DCEC3E74}" type="pres">
      <dgm:prSet presAssocID="{B60E3ABB-E149-46D9-B901-212F9D7AC468}" presName="spNode" presStyleCnt="0"/>
      <dgm:spPr/>
    </dgm:pt>
    <dgm:pt modelId="{E51946DF-9E64-4258-BC47-3EAC4A61DC30}" type="pres">
      <dgm:prSet presAssocID="{25D0412E-6FBA-461E-8002-0632491702FB}" presName="sibTrans" presStyleLbl="sibTrans1D1" presStyleIdx="3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D3F985-B9A0-47F0-9ABB-50E656FAF322}" type="pres">
      <dgm:prSet presAssocID="{B3BD4DBE-26D8-4AE6-9BC9-EE8B88A8BB2B}" presName="node" presStyleLbl="node1" presStyleIdx="3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55868E-ADDC-4ABE-9363-A4044C85E6D2}" type="pres">
      <dgm:prSet presAssocID="{B3BD4DBE-26D8-4AE6-9BC9-EE8B88A8BB2B}" presName="spNode" presStyleCnt="0"/>
      <dgm:spPr/>
    </dgm:pt>
    <dgm:pt modelId="{08B3110B-0074-4B0B-904A-61ED42037772}" type="pres">
      <dgm:prSet presAssocID="{91F6B019-12E7-4390-9C19-93F47864F2B0}" presName="sibTrans" presStyleLbl="sibTrans1D1" presStyleIdx="3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240451-CBBA-4BA5-8265-39D7389018E5}" type="pres">
      <dgm:prSet presAssocID="{6CA4D512-E5D2-4880-8993-51183F4321B1}" presName="node" presStyleLbl="node1" presStyleIdx="3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893806-B1A9-4FB8-BD73-4C5C82EA17E7}" type="pres">
      <dgm:prSet presAssocID="{6CA4D512-E5D2-4880-8993-51183F4321B1}" presName="spNode" presStyleCnt="0"/>
      <dgm:spPr/>
    </dgm:pt>
    <dgm:pt modelId="{407E739F-EBFA-4941-9691-A9D8DBE8F123}" type="pres">
      <dgm:prSet presAssocID="{129C8C59-99BD-4999-ACEB-A9611A8929BC}" presName="sibTrans" presStyleLbl="sibTrans1D1" presStyleIdx="3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D662F00-490A-49D5-8CDD-806D788AC010}" type="presOf" srcId="{BF076142-190C-43FA-9F9C-1DFC9FD9E663}" destId="{41D5CB4C-A613-4654-8771-450F0CFCA55D}" srcOrd="0" destOrd="0" presId="urn:microsoft.com/office/officeart/2005/8/layout/cycle6"/>
    <dgm:cxn modelId="{DA7177B0-4CC0-4051-BF78-DBE6DA5AD1F8}" srcId="{4CC74C95-C574-4A80-82D5-76DA056BE5D3}" destId="{A2F2D5FE-1774-42B9-8015-5ED7F3786DDA}" srcOrd="5" destOrd="0" parTransId="{39C8A086-9749-4574-92BF-38D4A7CB8767}" sibTransId="{E197BE3D-980D-453F-B492-E6AE09411B3C}"/>
    <dgm:cxn modelId="{B57F2783-A58E-4345-A860-2168BC08FD0D}" srcId="{4CC74C95-C574-4A80-82D5-76DA056BE5D3}" destId="{04DE96FE-1DF3-47BB-B15D-133BE6E543C2}" srcOrd="27" destOrd="0" parTransId="{C8C7A7DE-DCBB-462F-B7C8-ABFBD2AEBC7C}" sibTransId="{987C2469-F192-4188-963C-CBCD84F741A0}"/>
    <dgm:cxn modelId="{06C326E7-18A6-47E2-9538-A199290E936B}" type="presOf" srcId="{ACB3BD53-C16F-46B5-8943-7847FB8BC583}" destId="{8458DE75-7E09-4F50-A31E-EE75418C7936}" srcOrd="0" destOrd="0" presId="urn:microsoft.com/office/officeart/2005/8/layout/cycle6"/>
    <dgm:cxn modelId="{9B6BFBFA-5BAD-435F-B7EE-6B65215242D0}" srcId="{4CC74C95-C574-4A80-82D5-76DA056BE5D3}" destId="{FF61F479-4116-48CB-8A26-8C3D12308210}" srcOrd="36" destOrd="0" parTransId="{2BABAE00-0B8C-496E-9D3F-BF9EF6F8058F}" sibTransId="{96EB63D0-372D-4E79-B6AD-863377108723}"/>
    <dgm:cxn modelId="{AD191D4D-0C2B-43D6-8003-60BE90A63059}" srcId="{4CC74C95-C574-4A80-82D5-76DA056BE5D3}" destId="{5D4DB138-597F-4647-A128-6FA8227EC55F}" srcOrd="20" destOrd="0" parTransId="{606C469C-2285-4526-8BB7-5B4FD19CFCA8}" sibTransId="{EFB2DE1B-9874-4D2F-9F75-9E98205C1AB4}"/>
    <dgm:cxn modelId="{DB8CB414-C264-498F-B8A4-A9132F5D85A1}" type="presOf" srcId="{C4C4F648-019F-4370-BEC3-35E6EFC115AC}" destId="{96C08B4E-88E8-44AE-8876-129F989D5105}" srcOrd="0" destOrd="0" presId="urn:microsoft.com/office/officeart/2005/8/layout/cycle6"/>
    <dgm:cxn modelId="{4987718C-8C2B-4191-BEE5-B86547B136A2}" srcId="{4CC74C95-C574-4A80-82D5-76DA056BE5D3}" destId="{E5705AE1-F234-4913-B0FF-97AB2BE6EE6A}" srcOrd="10" destOrd="0" parTransId="{CF3E9BFB-1563-4B09-9C43-90640F1A6A2E}" sibTransId="{E7BD03AD-D8FC-4C71-8D9A-628DFD0B402F}"/>
    <dgm:cxn modelId="{86481B59-9B1D-44E8-87D4-45DE6CA3A94E}" type="presOf" srcId="{B918210E-6348-4CD4-B73E-496B5C35EB3E}" destId="{27554E57-49A1-4CA5-AD84-A1E21BD14B38}" srcOrd="0" destOrd="0" presId="urn:microsoft.com/office/officeart/2005/8/layout/cycle6"/>
    <dgm:cxn modelId="{7D64ADA7-29DB-4C42-A475-29BDFDE8D253}" type="presOf" srcId="{4819BC27-F53A-4BB6-A22A-186B445DB90B}" destId="{2F90F1D2-8CC8-4ED8-BB48-23FCE1CB8435}" srcOrd="0" destOrd="0" presId="urn:microsoft.com/office/officeart/2005/8/layout/cycle6"/>
    <dgm:cxn modelId="{C2F1B43C-0491-4D85-8E12-AC385640F48B}" type="presOf" srcId="{A5CFB0A4-B87C-4694-84E5-7A46464CF448}" destId="{4A20E6E8-FA9A-4B44-BCE7-C6DF7E7738A5}" srcOrd="0" destOrd="0" presId="urn:microsoft.com/office/officeart/2005/8/layout/cycle6"/>
    <dgm:cxn modelId="{2B3A9671-B16F-48A2-9912-379B086A19EA}" type="presOf" srcId="{71DEC36F-61DF-41A3-A420-F43F3D322EB0}" destId="{9391E22D-960D-4584-A21C-2D9D37EC103A}" srcOrd="0" destOrd="0" presId="urn:microsoft.com/office/officeart/2005/8/layout/cycle6"/>
    <dgm:cxn modelId="{8E64EB70-8790-463B-AFAF-449ABA9F4E6A}" type="presOf" srcId="{5CA44301-1BEE-47D9-9B8E-279A0933AD36}" destId="{A391A79E-92BA-4D0D-93D6-3451C2322612}" srcOrd="0" destOrd="0" presId="urn:microsoft.com/office/officeart/2005/8/layout/cycle6"/>
    <dgm:cxn modelId="{B5B19C60-BFB5-4001-81A7-BEFC91E13F03}" type="presOf" srcId="{3FF03EBD-7009-4D58-B92E-220405D8D0E7}" destId="{907351FB-846C-4553-87B0-D62736440050}" srcOrd="0" destOrd="0" presId="urn:microsoft.com/office/officeart/2005/8/layout/cycle6"/>
    <dgm:cxn modelId="{8862AECC-7B6C-447D-83E4-CC374A5B4B66}" type="presOf" srcId="{165E75FB-DFAA-4489-881E-B7C9EB8B3B00}" destId="{73CDBC7F-65FA-4F44-9614-B152737B9B62}" srcOrd="0" destOrd="0" presId="urn:microsoft.com/office/officeart/2005/8/layout/cycle6"/>
    <dgm:cxn modelId="{BEA1C7FB-1137-4133-9676-B7E899D53CF2}" srcId="{4CC74C95-C574-4A80-82D5-76DA056BE5D3}" destId="{F5CFAFF9-0689-404D-8161-3C8455A6F80D}" srcOrd="2" destOrd="0" parTransId="{88533F8A-90B8-4A54-81EA-57168CBC3012}" sibTransId="{A35EDF48-69B3-4A8B-BD2A-CF1CED9BF22E}"/>
    <dgm:cxn modelId="{E7A592E1-16F8-4FF9-9E18-BC87EE8B7C1E}" type="presOf" srcId="{B15E14E4-33BA-41B9-8BE5-A3542AC57591}" destId="{BAA7B965-CDBC-4DE7-807E-C8A9FA43808F}" srcOrd="0" destOrd="0" presId="urn:microsoft.com/office/officeart/2005/8/layout/cycle6"/>
    <dgm:cxn modelId="{788DDF20-7F7E-4A44-A0B0-E6CB3D0B5857}" srcId="{4CC74C95-C574-4A80-82D5-76DA056BE5D3}" destId="{BDE45669-810C-4E4D-89B0-6D9590A6A4D1}" srcOrd="3" destOrd="0" parTransId="{48EA40E9-CDBF-47A0-B56E-B1E3342BD244}" sibTransId="{F4AECAE5-275A-43EF-A03B-D60A238C3723}"/>
    <dgm:cxn modelId="{2F5FB1ED-D75F-4BCC-8908-4890FCB7C546}" type="presOf" srcId="{88A9FA2E-3D0C-455E-BB2A-0778C4481D84}" destId="{75436F29-2601-455F-A472-190FDE6A56F7}" srcOrd="0" destOrd="0" presId="urn:microsoft.com/office/officeart/2005/8/layout/cycle6"/>
    <dgm:cxn modelId="{464585F1-29F8-4078-8687-626FEBA4885D}" srcId="{4CC74C95-C574-4A80-82D5-76DA056BE5D3}" destId="{817878DB-5A88-4543-9C10-A3B09F021237}" srcOrd="1" destOrd="0" parTransId="{FB315E2B-B033-4E28-8ED2-F6A911721EEC}" sibTransId="{88A9FA2E-3D0C-455E-BB2A-0778C4481D84}"/>
    <dgm:cxn modelId="{E7429174-3D71-4342-A8D5-940E69039FB3}" type="presOf" srcId="{820C54E4-9E93-4BBB-828B-C55E494C12ED}" destId="{55CC45B7-8F3D-43FB-A48E-9EB941448D5F}" srcOrd="0" destOrd="0" presId="urn:microsoft.com/office/officeart/2005/8/layout/cycle6"/>
    <dgm:cxn modelId="{FEF4603B-61BC-4897-9161-3129C5CDC534}" type="presOf" srcId="{04DE96FE-1DF3-47BB-B15D-133BE6E543C2}" destId="{5F087255-C61A-44C7-A912-E8BFBFAEE0D5}" srcOrd="0" destOrd="0" presId="urn:microsoft.com/office/officeart/2005/8/layout/cycle6"/>
    <dgm:cxn modelId="{2D540685-8791-4A43-B4F9-0D814A304FFA}" type="presOf" srcId="{312A3B3A-52F2-427D-9A43-20F6C5EB9741}" destId="{1D14B5AE-C08B-470F-A100-424CF931A992}" srcOrd="0" destOrd="0" presId="urn:microsoft.com/office/officeart/2005/8/layout/cycle6"/>
    <dgm:cxn modelId="{1050DEC9-D25C-470D-B173-FB9C388A680E}" srcId="{4CC74C95-C574-4A80-82D5-76DA056BE5D3}" destId="{3BD158A2-C2FD-4FD4-9ECB-2C6731BA4A37}" srcOrd="18" destOrd="0" parTransId="{EE8996FF-8024-499D-870B-0690F917BCE5}" sibTransId="{F37A4C02-6BA1-46F6-8071-99985E2B3AD1}"/>
    <dgm:cxn modelId="{577482BC-BA1F-4D06-90B0-6BFFF67BE9B8}" type="presOf" srcId="{E33C4ED6-17FC-441D-A9FA-6752EAE6D74A}" destId="{4A39DB47-3202-44BC-AB61-1E51257C2B7B}" srcOrd="0" destOrd="0" presId="urn:microsoft.com/office/officeart/2005/8/layout/cycle6"/>
    <dgm:cxn modelId="{CAC953F5-EF31-4639-8433-1775B1E4A842}" type="presOf" srcId="{AACB506D-120A-4E01-B3B2-7F8CBDFC0EAC}" destId="{99E01FF2-0424-4FF4-8D94-F4C8265F61ED}" srcOrd="0" destOrd="0" presId="urn:microsoft.com/office/officeart/2005/8/layout/cycle6"/>
    <dgm:cxn modelId="{35AAC2F5-DAF5-4A06-A6B6-CE34672F00BE}" type="presOf" srcId="{5106E9CE-CD4B-4F38-BA39-4CC22EB98EAB}" destId="{B4C7B276-46D0-414E-80AB-1237D70392E4}" srcOrd="0" destOrd="0" presId="urn:microsoft.com/office/officeart/2005/8/layout/cycle6"/>
    <dgm:cxn modelId="{669E92F8-CE7E-4CCE-980F-254848D360E7}" type="presOf" srcId="{F37A4C02-6BA1-46F6-8071-99985E2B3AD1}" destId="{08C4D7FA-4E98-4534-8255-77DCF855EA5A}" srcOrd="0" destOrd="0" presId="urn:microsoft.com/office/officeart/2005/8/layout/cycle6"/>
    <dgm:cxn modelId="{C61EBE06-574E-4684-BA37-C1A3E09A2342}" srcId="{4CC74C95-C574-4A80-82D5-76DA056BE5D3}" destId="{B3BD4DBE-26D8-4AE6-9BC9-EE8B88A8BB2B}" srcOrd="38" destOrd="0" parTransId="{121A8A8A-4033-47F7-AA56-E6EFC47B2DD4}" sibTransId="{91F6B019-12E7-4390-9C19-93F47864F2B0}"/>
    <dgm:cxn modelId="{D369E7AE-445B-417D-8B38-228455A88917}" type="presOf" srcId="{6F3175AA-5571-4970-B934-3ADBB54A3C74}" destId="{5865CBD9-63AD-4BE8-A468-7642B6FDC828}" srcOrd="0" destOrd="0" presId="urn:microsoft.com/office/officeart/2005/8/layout/cycle6"/>
    <dgm:cxn modelId="{C963CC0C-23DF-4B6C-BDFA-B8319A17752A}" srcId="{4CC74C95-C574-4A80-82D5-76DA056BE5D3}" destId="{AACB506D-120A-4E01-B3B2-7F8CBDFC0EAC}" srcOrd="19" destOrd="0" parTransId="{403D9282-510F-4BA3-9086-5DCDC39AAD5A}" sibTransId="{AD8C0AD9-F4B9-4BB2-BBFF-1A1D092ED2FD}"/>
    <dgm:cxn modelId="{15D9B0FF-75A5-419C-8F34-CF530E80473B}" type="presOf" srcId="{A35EDF48-69B3-4A8B-BD2A-CF1CED9BF22E}" destId="{946C530E-E71D-47DA-9089-1B924649906E}" srcOrd="0" destOrd="0" presId="urn:microsoft.com/office/officeart/2005/8/layout/cycle6"/>
    <dgm:cxn modelId="{9D48C987-EC1B-4986-80A8-06634BD4BD61}" srcId="{4CC74C95-C574-4A80-82D5-76DA056BE5D3}" destId="{BF076142-190C-43FA-9F9C-1DFC9FD9E663}" srcOrd="13" destOrd="0" parTransId="{F994EBBB-CB4E-4F76-AC1E-D5FA6DB70C21}" sibTransId="{C4C4F648-019F-4370-BEC3-35E6EFC115AC}"/>
    <dgm:cxn modelId="{00275E96-52BB-4CAD-9C3D-FBED57C5CB7A}" srcId="{4CC74C95-C574-4A80-82D5-76DA056BE5D3}" destId="{312A3B3A-52F2-427D-9A43-20F6C5EB9741}" srcOrd="23" destOrd="0" parTransId="{3DA59B36-A6F9-4F9D-BA6E-042CF5C0E09A}" sibTransId="{110BA9D4-6872-4D7D-995F-AD069B1912E6}"/>
    <dgm:cxn modelId="{2BF38B7C-AEAC-402F-A45B-9E9850DF7721}" srcId="{4CC74C95-C574-4A80-82D5-76DA056BE5D3}" destId="{14CC8E6F-D1C8-4E1C-A48A-111711A27A97}" srcOrd="35" destOrd="0" parTransId="{13142ACD-F501-404E-98D1-7099A7AADFAA}" sibTransId="{6DB7B034-026C-4CA5-96B5-D3EB729ED15B}"/>
    <dgm:cxn modelId="{F5F5DE04-1BD3-403D-ADC6-AE3F936CA317}" srcId="{4CC74C95-C574-4A80-82D5-76DA056BE5D3}" destId="{A5CFB0A4-B87C-4694-84E5-7A46464CF448}" srcOrd="0" destOrd="0" parTransId="{6CAAA6CC-F5AA-43AE-85F4-ADC343114291}" sibTransId="{FE22CE7A-C389-4B7C-8863-C16548324065}"/>
    <dgm:cxn modelId="{056C4A0B-1708-4249-A614-F0AB401B845C}" type="presOf" srcId="{6CA4D512-E5D2-4880-8993-51183F4321B1}" destId="{E1240451-CBBA-4BA5-8265-39D7389018E5}" srcOrd="0" destOrd="0" presId="urn:microsoft.com/office/officeart/2005/8/layout/cycle6"/>
    <dgm:cxn modelId="{8B81D501-71A0-49A7-BA2B-32D63AA10B51}" srcId="{4CC74C95-C574-4A80-82D5-76DA056BE5D3}" destId="{3AC7B6E6-FE68-4D54-95C9-5885F9E53CF4}" srcOrd="29" destOrd="0" parTransId="{2403FCBC-3F16-493D-A6B4-8A5DDFA35301}" sibTransId="{820C54E4-9E93-4BBB-828B-C55E494C12ED}"/>
    <dgm:cxn modelId="{40E81870-7B8E-4DA0-BE4B-1B54AD6D0086}" type="presOf" srcId="{B60E3ABB-E149-46D9-B901-212F9D7AC468}" destId="{4CB60770-9FC6-4FA0-872C-0604DE0FD390}" srcOrd="0" destOrd="0" presId="urn:microsoft.com/office/officeart/2005/8/layout/cycle6"/>
    <dgm:cxn modelId="{5F21F4C4-90A1-42C3-8F55-AB8905826D91}" srcId="{4CC74C95-C574-4A80-82D5-76DA056BE5D3}" destId="{B60E3ABB-E149-46D9-B901-212F9D7AC468}" srcOrd="37" destOrd="0" parTransId="{D76BF214-A1A5-488A-ADFB-1C697D1A0BF0}" sibTransId="{25D0412E-6FBA-461E-8002-0632491702FB}"/>
    <dgm:cxn modelId="{FF52865D-FAB7-46C1-9DEE-19B1143E587D}" type="presOf" srcId="{AB5B281D-8B77-436D-ADF4-5F59E95A70E1}" destId="{D55B6D8B-25E6-4454-9D5A-FCAE75716B6D}" srcOrd="0" destOrd="0" presId="urn:microsoft.com/office/officeart/2005/8/layout/cycle6"/>
    <dgm:cxn modelId="{9577929B-D9D3-4516-B737-2369E595078A}" srcId="{4CC74C95-C574-4A80-82D5-76DA056BE5D3}" destId="{8D0DE25B-5FB7-4E68-BB37-E6AC78A70378}" srcOrd="6" destOrd="0" parTransId="{65616939-8E3A-4AEC-95AD-4B8BCF73E9E5}" sibTransId="{727B1F37-2D61-483A-843F-3CC049E239F2}"/>
    <dgm:cxn modelId="{FFE6F86D-BC80-4653-99B8-F57529972265}" type="presOf" srcId="{4CC74C95-C574-4A80-82D5-76DA056BE5D3}" destId="{46447456-97EF-44C7-B8C0-40C23CC04136}" srcOrd="0" destOrd="0" presId="urn:microsoft.com/office/officeart/2005/8/layout/cycle6"/>
    <dgm:cxn modelId="{A627E951-BB65-4F75-B569-3427071512B6}" type="presOf" srcId="{75BD11C2-7739-4722-909B-04403777F832}" destId="{5E9B62FB-4BCA-4008-A6CC-2C748726148B}" srcOrd="0" destOrd="0" presId="urn:microsoft.com/office/officeart/2005/8/layout/cycle6"/>
    <dgm:cxn modelId="{A5AB5081-9C76-4A63-B323-A0DB5A62526A}" type="presOf" srcId="{00FF0F84-6121-4BF8-8807-20288999539A}" destId="{45C4C7E0-FBC7-4931-B9A7-9CEC294B838D}" srcOrd="0" destOrd="0" presId="urn:microsoft.com/office/officeart/2005/8/layout/cycle6"/>
    <dgm:cxn modelId="{88DD9D10-4D17-4492-AD06-3980146452E2}" srcId="{4CC74C95-C574-4A80-82D5-76DA056BE5D3}" destId="{451A9669-CB79-4EC4-AE71-8823D590F60F}" srcOrd="33" destOrd="0" parTransId="{7DF13988-949F-4B3A-BA74-6C3C29689E55}" sibTransId="{E33C4ED6-17FC-441D-A9FA-6752EAE6D74A}"/>
    <dgm:cxn modelId="{64A79C4A-EBCA-4D49-B246-E6A85C77A961}" srcId="{4CC74C95-C574-4A80-82D5-76DA056BE5D3}" destId="{F9609263-7203-4129-B25B-7CEF36CB4ABC}" srcOrd="9" destOrd="0" parTransId="{58C4A78E-9E1D-4130-9057-81B9A96025C1}" sibTransId="{B918210E-6348-4CD4-B73E-496B5C35EB3E}"/>
    <dgm:cxn modelId="{BF829F43-6373-4C1D-84D1-7858E71DF781}" srcId="{4CC74C95-C574-4A80-82D5-76DA056BE5D3}" destId="{00FF0F84-6121-4BF8-8807-20288999539A}" srcOrd="14" destOrd="0" parTransId="{1DEB9D73-A832-4CF0-84C2-602C02981AB6}" sibTransId="{75BD11C2-7739-4722-909B-04403777F832}"/>
    <dgm:cxn modelId="{72E03DF0-DD05-4B99-BE9D-8DC5A31B497C}" type="presOf" srcId="{29B3B293-0328-44F9-9DC4-11C1DE2C5AD5}" destId="{9BA14977-EF86-4A0C-8BDF-AC120985F1AE}" srcOrd="0" destOrd="0" presId="urn:microsoft.com/office/officeart/2005/8/layout/cycle6"/>
    <dgm:cxn modelId="{83F496C0-A647-4B51-A024-6178E8DE25BE}" type="presOf" srcId="{B4585E0A-1597-4313-B910-68E631CD806D}" destId="{0512C3D4-BD56-4313-A852-1AF03BF2C677}" srcOrd="0" destOrd="0" presId="urn:microsoft.com/office/officeart/2005/8/layout/cycle6"/>
    <dgm:cxn modelId="{55CEA76D-C5C1-4547-B2A3-04FEFBAB5642}" type="presOf" srcId="{4C2D20D5-EEF9-415E-BF54-514611D5C19B}" destId="{D508D8FC-CDF2-4DEA-86BD-9C9798053DCB}" srcOrd="0" destOrd="0" presId="urn:microsoft.com/office/officeart/2005/8/layout/cycle6"/>
    <dgm:cxn modelId="{8C7DD3F1-8007-4ED2-99C7-0345F4DFF319}" type="presOf" srcId="{DEF8A807-429A-4FF5-8177-38A39A580133}" destId="{B32D761E-E49E-439A-9A2A-0ED96E72ABD9}" srcOrd="0" destOrd="0" presId="urn:microsoft.com/office/officeart/2005/8/layout/cycle6"/>
    <dgm:cxn modelId="{C2D0FAF9-366D-423E-B540-7A78632A5D55}" srcId="{4CC74C95-C574-4A80-82D5-76DA056BE5D3}" destId="{6CA4D512-E5D2-4880-8993-51183F4321B1}" srcOrd="39" destOrd="0" parTransId="{69EAFF1D-A50B-4187-A28A-2E8915F40185}" sibTransId="{129C8C59-99BD-4999-ACEB-A9611A8929BC}"/>
    <dgm:cxn modelId="{619F0D10-C40D-49B6-892B-2EB61700D741}" type="presOf" srcId="{5D4DB138-597F-4647-A128-6FA8227EC55F}" destId="{BFBF6E3E-C532-4C63-B2AD-CB71E9D0F83F}" srcOrd="0" destOrd="0" presId="urn:microsoft.com/office/officeart/2005/8/layout/cycle6"/>
    <dgm:cxn modelId="{2103E032-DD8A-41A1-8843-1085FECB6E31}" type="presOf" srcId="{25D0412E-6FBA-461E-8002-0632491702FB}" destId="{E51946DF-9E64-4258-BC47-3EAC4A61DC30}" srcOrd="0" destOrd="0" presId="urn:microsoft.com/office/officeart/2005/8/layout/cycle6"/>
    <dgm:cxn modelId="{40C9A34C-BD07-40B8-B1D5-122B1CC94DC9}" srcId="{4CC74C95-C574-4A80-82D5-76DA056BE5D3}" destId="{71DEC36F-61DF-41A3-A420-F43F3D322EB0}" srcOrd="30" destOrd="0" parTransId="{6C515E76-8584-4CD6-AED0-5952789EB1CD}" sibTransId="{B15E14E4-33BA-41B9-8BE5-A3542AC57591}"/>
    <dgm:cxn modelId="{CDF6A115-7FB4-408E-B7E1-D59527D24DB3}" type="presOf" srcId="{96EB63D0-372D-4E79-B6AD-863377108723}" destId="{DC28B037-43C0-4119-A2B9-884FAF11C515}" srcOrd="0" destOrd="0" presId="urn:microsoft.com/office/officeart/2005/8/layout/cycle6"/>
    <dgm:cxn modelId="{C5FFF04D-18A3-4A33-A142-BDCBAE8A744A}" srcId="{4CC74C95-C574-4A80-82D5-76DA056BE5D3}" destId="{B4585E0A-1597-4313-B910-68E631CD806D}" srcOrd="22" destOrd="0" parTransId="{0EE21B0C-0A02-4308-B1E8-C8BD155A4190}" sibTransId="{6F3175AA-5571-4970-B934-3ADBB54A3C74}"/>
    <dgm:cxn modelId="{CD682E10-EC9F-41B3-A5BC-96EC49EDF422}" type="presOf" srcId="{09AF3D3D-BB82-41C5-8EBB-BD19C19B336D}" destId="{FF1E4BF1-A801-4231-9EDC-68035E65EAB1}" srcOrd="0" destOrd="0" presId="urn:microsoft.com/office/officeart/2005/8/layout/cycle6"/>
    <dgm:cxn modelId="{55806C90-A8DE-44A1-B88C-79086589C222}" srcId="{4CC74C95-C574-4A80-82D5-76DA056BE5D3}" destId="{D2E06535-D5AE-4763-A043-7F9786660F3E}" srcOrd="24" destOrd="0" parTransId="{7D680CA0-9783-4058-8049-47107E662A7E}" sibTransId="{8D3CF0AE-6559-40C1-8C01-397C66A18C70}"/>
    <dgm:cxn modelId="{E04BF6C8-1DA7-4011-A355-23DEDECAA391}" srcId="{4CC74C95-C574-4A80-82D5-76DA056BE5D3}" destId="{05457513-55E1-4C34-A1E6-97B0446F5136}" srcOrd="26" destOrd="0" parTransId="{9D4067C0-8BE7-40EF-92FA-FCBAC201DF30}" sibTransId="{9F3592EC-D5AB-4941-A17A-330E082BE028}"/>
    <dgm:cxn modelId="{D20F8897-1C56-4F46-83D1-0BAF6CF6AB74}" srcId="{4CC74C95-C574-4A80-82D5-76DA056BE5D3}" destId="{DBEF20EE-0352-42BD-A15A-C45754388133}" srcOrd="25" destOrd="0" parTransId="{34805427-0DEF-42F8-B5CD-38933C63C27A}" sibTransId="{4819BC27-F53A-4BB6-A22A-186B445DB90B}"/>
    <dgm:cxn modelId="{76BAC722-5874-420A-82E7-C093BF7F9A6C}" type="presOf" srcId="{B3BD4DBE-26D8-4AE6-9BC9-EE8B88A8BB2B}" destId="{26D3F985-B9A0-47F0-9ABB-50E656FAF322}" srcOrd="0" destOrd="0" presId="urn:microsoft.com/office/officeart/2005/8/layout/cycle6"/>
    <dgm:cxn modelId="{3DF243F2-70D4-4F7F-A140-13DEDB93D778}" type="presOf" srcId="{17A3B09D-B6C6-446A-82D6-54CF062DB331}" destId="{962F3097-E672-4A7A-AEE6-4C97D13158E3}" srcOrd="0" destOrd="0" presId="urn:microsoft.com/office/officeart/2005/8/layout/cycle6"/>
    <dgm:cxn modelId="{6DA6DD96-BF55-46CE-BAC0-D71ABD5E64F6}" type="presOf" srcId="{AD8C0AD9-F4B9-4BB2-BBFF-1A1D092ED2FD}" destId="{1451CB43-B41A-45CF-B8EF-A745EC3748CC}" srcOrd="0" destOrd="0" presId="urn:microsoft.com/office/officeart/2005/8/layout/cycle6"/>
    <dgm:cxn modelId="{652668FC-8860-4299-AE5C-0325ABAD9402}" type="presOf" srcId="{F4AECAE5-275A-43EF-A03B-D60A238C3723}" destId="{2BCA2D94-CA25-436C-BF99-D6AB17D3ACE6}" srcOrd="0" destOrd="0" presId="urn:microsoft.com/office/officeart/2005/8/layout/cycle6"/>
    <dgm:cxn modelId="{FA2BA709-8F1B-4248-AFEB-71939C7B1E3A}" type="presOf" srcId="{A2F2D5FE-1774-42B9-8015-5ED7F3786DDA}" destId="{47C085B6-C98A-4A3E-BE4D-F8380033463A}" srcOrd="0" destOrd="0" presId="urn:microsoft.com/office/officeart/2005/8/layout/cycle6"/>
    <dgm:cxn modelId="{5B3FFBAE-B1AF-494D-9859-2039AEB5E829}" type="presOf" srcId="{05457513-55E1-4C34-A1E6-97B0446F5136}" destId="{F42858F9-9D47-4E4F-86F6-1842FEE537B5}" srcOrd="0" destOrd="0" presId="urn:microsoft.com/office/officeart/2005/8/layout/cycle6"/>
    <dgm:cxn modelId="{DC3CC908-6A28-433C-BFBF-DEF19941C444}" type="presOf" srcId="{B7E3DC9D-EBD4-4C82-9B33-19AA71F72D10}" destId="{11EF4DE7-2C7D-4E0C-9458-64EBD4F1B4F4}" srcOrd="0" destOrd="0" presId="urn:microsoft.com/office/officeart/2005/8/layout/cycle6"/>
    <dgm:cxn modelId="{D68566B2-FB7B-4DEF-99EA-1F0CA8A123BF}" type="presOf" srcId="{FF61F479-4116-48CB-8A26-8C3D12308210}" destId="{A6DC793F-D62B-4C8B-983C-4BE7325B757E}" srcOrd="0" destOrd="0" presId="urn:microsoft.com/office/officeart/2005/8/layout/cycle6"/>
    <dgm:cxn modelId="{0458AE68-8157-4E08-A178-E22E2D11A0C8}" srcId="{4CC74C95-C574-4A80-82D5-76DA056BE5D3}" destId="{410F6A65-1010-4A85-85F1-985AAF0E4753}" srcOrd="7" destOrd="0" parTransId="{20E921C9-016B-47AA-9451-EED9EE497073}" sibTransId="{CEE841C5-EFC3-4B4D-BAA7-2328552C3025}"/>
    <dgm:cxn modelId="{E71BBEEE-2828-4D52-913C-06381B217DBB}" srcId="{4CC74C95-C574-4A80-82D5-76DA056BE5D3}" destId="{DDFFB9E0-7814-4257-A8D2-40B1E586B9A5}" srcOrd="28" destOrd="0" parTransId="{608F80BC-63D3-4841-8C60-6EDF06DC0F71}" sibTransId="{322BBF8C-951E-4F79-8D7F-7CE565D43C58}"/>
    <dgm:cxn modelId="{D1A945CF-A140-4A83-A06D-D5192F4FD0B7}" type="presOf" srcId="{C4E9C91D-BFB8-48CD-BF0F-A6E050EA6A43}" destId="{929D411E-79B8-4CA7-8604-4F6A9A0511EB}" srcOrd="0" destOrd="0" presId="urn:microsoft.com/office/officeart/2005/8/layout/cycle6"/>
    <dgm:cxn modelId="{D5C2886C-5EE7-47DA-BAF2-C8D261874AD3}" type="presOf" srcId="{C6117268-AA34-4A9B-BB1D-8C4AE6CE74B6}" destId="{D31D5E55-F44D-4125-B17A-907580F98840}" srcOrd="0" destOrd="0" presId="urn:microsoft.com/office/officeart/2005/8/layout/cycle6"/>
    <dgm:cxn modelId="{96709972-AF09-422E-B314-6B4EB7D0FC18}" type="presOf" srcId="{E197BE3D-980D-453F-B492-E6AE09411B3C}" destId="{F4D92EAA-E19E-45BE-9666-CC4BDDAF0D3D}" srcOrd="0" destOrd="0" presId="urn:microsoft.com/office/officeart/2005/8/layout/cycle6"/>
    <dgm:cxn modelId="{1D491677-DDFC-41CB-859B-6C0BBA2FE69D}" srcId="{4CC74C95-C574-4A80-82D5-76DA056BE5D3}" destId="{C6117268-AA34-4A9B-BB1D-8C4AE6CE74B6}" srcOrd="16" destOrd="0" parTransId="{B2238AEB-D16C-4223-AFB9-6D64EC59E608}" sibTransId="{1AED657A-09A4-46E2-99AB-34D5A44ACEF8}"/>
    <dgm:cxn modelId="{FC251D35-1BD5-4F10-8354-47C1C2050841}" type="presOf" srcId="{8D3CF0AE-6559-40C1-8C01-397C66A18C70}" destId="{9A42BEC3-A980-4B41-B4E9-4153A06535C8}" srcOrd="0" destOrd="0" presId="urn:microsoft.com/office/officeart/2005/8/layout/cycle6"/>
    <dgm:cxn modelId="{322C15EF-6B95-438B-B2B3-2048D9AEDC1E}" srcId="{4CC74C95-C574-4A80-82D5-76DA056BE5D3}" destId="{ACB3BD53-C16F-46B5-8943-7847FB8BC583}" srcOrd="4" destOrd="0" parTransId="{F7334F60-BF63-4A88-8D46-F60B0C909D37}" sibTransId="{C4E9C91D-BFB8-48CD-BF0F-A6E050EA6A43}"/>
    <dgm:cxn modelId="{7207A991-ECF7-4C7A-9287-832F7554DD74}" srcId="{4CC74C95-C574-4A80-82D5-76DA056BE5D3}" destId="{AFC17217-A95B-4897-880D-FBBE9C3D1E3C}" srcOrd="34" destOrd="0" parTransId="{3C49096C-CA9F-4EB1-88EF-D9A1013A4FB9}" sibTransId="{3FF03EBD-7009-4D58-B92E-220405D8D0E7}"/>
    <dgm:cxn modelId="{FBBB62DA-AB3B-4F64-A73B-F211D391F818}" type="presOf" srcId="{6DB7B034-026C-4CA5-96B5-D3EB729ED15B}" destId="{B45CDDA6-1122-42AD-931D-2B6484F7A8FE}" srcOrd="0" destOrd="0" presId="urn:microsoft.com/office/officeart/2005/8/layout/cycle6"/>
    <dgm:cxn modelId="{2D60BA3B-BD67-472A-84F7-80C918D2A2D1}" type="presOf" srcId="{CEE841C5-EFC3-4B4D-BAA7-2328552C3025}" destId="{8C0D0BB4-E35C-4D5E-85F1-B541467FAD8A}" srcOrd="0" destOrd="0" presId="urn:microsoft.com/office/officeart/2005/8/layout/cycle6"/>
    <dgm:cxn modelId="{0045C5FA-A0A3-4405-B828-95004680E923}" srcId="{4CC74C95-C574-4A80-82D5-76DA056BE5D3}" destId="{4C2D20D5-EEF9-415E-BF54-514611D5C19B}" srcOrd="21" destOrd="0" parTransId="{AC7F9674-94BB-49EA-9C9B-A635A186FB46}" sibTransId="{AB5B281D-8B77-436D-ADF4-5F59E95A70E1}"/>
    <dgm:cxn modelId="{EBBEFA2D-C65B-4D92-80C5-521A374C484F}" type="presOf" srcId="{F9609263-7203-4129-B25B-7CEF36CB4ABC}" destId="{13B0FBBE-A921-4E26-B5CB-343024DC1CB0}" srcOrd="0" destOrd="0" presId="urn:microsoft.com/office/officeart/2005/8/layout/cycle6"/>
    <dgm:cxn modelId="{7D1B6241-DE3F-4599-9836-6E26A9249486}" type="presOf" srcId="{57D54B50-55CD-499E-B81E-48F676A86831}" destId="{0F40AB61-7D5C-4909-BE80-B95703882AB4}" srcOrd="0" destOrd="0" presId="urn:microsoft.com/office/officeart/2005/8/layout/cycle6"/>
    <dgm:cxn modelId="{EC1CBA26-4BB2-4A38-B653-F514633DBC34}" type="presOf" srcId="{9F3592EC-D5AB-4941-A17A-330E082BE028}" destId="{1FA4EC07-2F8A-4506-ACE1-504354BBCE6B}" srcOrd="0" destOrd="0" presId="urn:microsoft.com/office/officeart/2005/8/layout/cycle6"/>
    <dgm:cxn modelId="{86CB9308-03CE-4BFB-B147-F0861C417324}" srcId="{4CC74C95-C574-4A80-82D5-76DA056BE5D3}" destId="{165E75FB-DFAA-4489-881E-B7C9EB8B3B00}" srcOrd="8" destOrd="0" parTransId="{1D2559A2-C4FF-4956-AE48-35F49014E065}" sibTransId="{29B3B293-0328-44F9-9DC4-11C1DE2C5AD5}"/>
    <dgm:cxn modelId="{41837E92-DB0C-4925-98A7-141A364258A6}" type="presOf" srcId="{1AED657A-09A4-46E2-99AB-34D5A44ACEF8}" destId="{DF5BB38F-4915-4A11-8ACB-A655460D1B91}" srcOrd="0" destOrd="0" presId="urn:microsoft.com/office/officeart/2005/8/layout/cycle6"/>
    <dgm:cxn modelId="{2709C355-B5FD-4ACC-95D9-0140254516EB}" type="presOf" srcId="{EFB2DE1B-9874-4D2F-9F75-9E98205C1AB4}" destId="{65DB642B-7B10-4D87-A69E-AD65BCBB5E3A}" srcOrd="0" destOrd="0" presId="urn:microsoft.com/office/officeart/2005/8/layout/cycle6"/>
    <dgm:cxn modelId="{48AD318F-F1E2-4CBE-857C-776A6F2E9053}" type="presOf" srcId="{727B1F37-2D61-483A-843F-3CC049E239F2}" destId="{475B075E-F5DE-4049-9FE3-DA6834EB6959}" srcOrd="0" destOrd="0" presId="urn:microsoft.com/office/officeart/2005/8/layout/cycle6"/>
    <dgm:cxn modelId="{F2CEA055-539B-4D15-BC63-C8CBEBAA7C33}" type="presOf" srcId="{DBEF20EE-0352-42BD-A15A-C45754388133}" destId="{5EE78AA2-2A5A-42F3-BE0B-ABFB25702F48}" srcOrd="0" destOrd="0" presId="urn:microsoft.com/office/officeart/2005/8/layout/cycle6"/>
    <dgm:cxn modelId="{AD407194-C60C-464F-B731-B2F65C398C2D}" type="presOf" srcId="{FE22CE7A-C389-4B7C-8863-C16548324065}" destId="{E3C0695B-A426-4044-AE14-8071401B7E53}" srcOrd="0" destOrd="0" presId="urn:microsoft.com/office/officeart/2005/8/layout/cycle6"/>
    <dgm:cxn modelId="{3C546FEC-D4E5-47C7-BA17-5E98880A4A0A}" type="presOf" srcId="{91F6B019-12E7-4390-9C19-93F47864F2B0}" destId="{08B3110B-0074-4B0B-904A-61ED42037772}" srcOrd="0" destOrd="0" presId="urn:microsoft.com/office/officeart/2005/8/layout/cycle6"/>
    <dgm:cxn modelId="{B9AEBC10-16D9-4591-8153-C53016806577}" type="presOf" srcId="{129C8C59-99BD-4999-ACEB-A9611A8929BC}" destId="{407E739F-EBFA-4941-9691-A9D8DBE8F123}" srcOrd="0" destOrd="0" presId="urn:microsoft.com/office/officeart/2005/8/layout/cycle6"/>
    <dgm:cxn modelId="{5E6D6A2C-F342-40EB-BB68-80F3D4D14ED4}" srcId="{4CC74C95-C574-4A80-82D5-76DA056BE5D3}" destId="{57D54B50-55CD-499E-B81E-48F676A86831}" srcOrd="15" destOrd="0" parTransId="{FC284272-8EC6-4E18-A17D-EABE988113E3}" sibTransId="{6F9E11CF-3CD6-4771-98A5-E50D4F9DD946}"/>
    <dgm:cxn modelId="{5AC5644D-5635-4AB7-B544-48D01830949D}" srcId="{4CC74C95-C574-4A80-82D5-76DA056BE5D3}" destId="{2408A7E9-B9F2-4459-A454-16C3FDB6ACF5}" srcOrd="32" destOrd="0" parTransId="{B97EE928-3EA3-4D8F-9C80-0B4FA44F4CDD}" sibTransId="{09AF3D3D-BB82-41C5-8EBB-BD19C19B336D}"/>
    <dgm:cxn modelId="{5110425D-7FA9-4898-A776-AEF130A8C2AA}" type="presOf" srcId="{1C95C6A3-00BD-4B0E-BC7E-985515D85D89}" destId="{C8C8E81E-0025-4003-8534-F322790E5341}" srcOrd="0" destOrd="0" presId="urn:microsoft.com/office/officeart/2005/8/layout/cycle6"/>
    <dgm:cxn modelId="{A69BBB47-1CFB-46C0-966B-875842CF0DBF}" type="presOf" srcId="{AFC17217-A95B-4897-880D-FBBE9C3D1E3C}" destId="{0D7F9D98-DCFD-45EA-B441-F850F045728A}" srcOrd="0" destOrd="0" presId="urn:microsoft.com/office/officeart/2005/8/layout/cycle6"/>
    <dgm:cxn modelId="{D8B89BBE-710A-4D35-B70F-F4FD4F308CFF}" srcId="{4CC74C95-C574-4A80-82D5-76DA056BE5D3}" destId="{B7E3DC9D-EBD4-4C82-9B33-19AA71F72D10}" srcOrd="31" destOrd="0" parTransId="{DA4961E8-9F35-492C-A3DF-7E7A07BDF7EC}" sibTransId="{1C95C6A3-00BD-4B0E-BC7E-985515D85D89}"/>
    <dgm:cxn modelId="{DDEDCC35-084F-4355-9C39-5A2C1E244391}" srcId="{4CC74C95-C574-4A80-82D5-76DA056BE5D3}" destId="{17A3B09D-B6C6-446A-82D6-54CF062DB331}" srcOrd="11" destOrd="0" parTransId="{776E3509-ED0D-43E0-94BF-F6DBF7F1E64E}" sibTransId="{5CA44301-1BEE-47D9-9B8E-279A0933AD36}"/>
    <dgm:cxn modelId="{6B8702F1-E272-4B2F-B966-93E8A28C3334}" type="presOf" srcId="{E5705AE1-F234-4913-B0FF-97AB2BE6EE6A}" destId="{F3416255-397E-437C-B7D3-B18266FAD98B}" srcOrd="0" destOrd="0" presId="urn:microsoft.com/office/officeart/2005/8/layout/cycle6"/>
    <dgm:cxn modelId="{759B6D02-CD6A-4325-9446-286E5285B060}" srcId="{4CC74C95-C574-4A80-82D5-76DA056BE5D3}" destId="{DEF8A807-429A-4FF5-8177-38A39A580133}" srcOrd="12" destOrd="0" parTransId="{DAD0A0C2-26BD-42DE-904A-D40BD9B04224}" sibTransId="{5106E9CE-CD4B-4F38-BA39-4CC22EB98EAB}"/>
    <dgm:cxn modelId="{C538F7E3-2401-4E62-A3CA-42F0DA029389}" type="presOf" srcId="{8D0DE25B-5FB7-4E68-BB37-E6AC78A70378}" destId="{98AD313F-C20C-4464-80B0-4EA653040AE3}" srcOrd="0" destOrd="0" presId="urn:microsoft.com/office/officeart/2005/8/layout/cycle6"/>
    <dgm:cxn modelId="{F2110284-732C-4ACE-9635-80D435B26A72}" type="presOf" srcId="{3AC7B6E6-FE68-4D54-95C9-5885F9E53CF4}" destId="{33C39CB2-F9E1-4265-A00F-E52AE724380D}" srcOrd="0" destOrd="0" presId="urn:microsoft.com/office/officeart/2005/8/layout/cycle6"/>
    <dgm:cxn modelId="{E40F7681-EBE1-4912-8D9A-27F01ED329F2}" type="presOf" srcId="{9A516290-71B7-495D-A58D-5B8A7F49F509}" destId="{47AA7A80-C762-47F0-BC05-345D0B359063}" srcOrd="0" destOrd="0" presId="urn:microsoft.com/office/officeart/2005/8/layout/cycle6"/>
    <dgm:cxn modelId="{3E185EB4-2894-45B3-8AA6-94BE431F6273}" type="presOf" srcId="{DF7487ED-5522-4F05-94EA-6797A32C3D2D}" destId="{50A32A28-DD9D-4F58-80EB-F5F390E8E62B}" srcOrd="0" destOrd="0" presId="urn:microsoft.com/office/officeart/2005/8/layout/cycle6"/>
    <dgm:cxn modelId="{24FD4B01-BA2D-4F48-A4F2-CE161B4300A8}" type="presOf" srcId="{451A9669-CB79-4EC4-AE71-8823D590F60F}" destId="{F7F1FEBF-948F-4BDB-88CF-456522C99845}" srcOrd="0" destOrd="0" presId="urn:microsoft.com/office/officeart/2005/8/layout/cycle6"/>
    <dgm:cxn modelId="{EAB3D55A-0A9C-420A-8A4A-F8F41291656D}" type="presOf" srcId="{410F6A65-1010-4A85-85F1-985AAF0E4753}" destId="{CC804ABC-2AD0-4BBE-B816-95535F1B7910}" srcOrd="0" destOrd="0" presId="urn:microsoft.com/office/officeart/2005/8/layout/cycle6"/>
    <dgm:cxn modelId="{4C7D8489-3B59-44A7-ABAA-8A7E2BE6E8EC}" type="presOf" srcId="{2408A7E9-B9F2-4459-A454-16C3FDB6ACF5}" destId="{A15418DF-A3FA-43C3-8272-DC0B0FDFA2F3}" srcOrd="0" destOrd="0" presId="urn:microsoft.com/office/officeart/2005/8/layout/cycle6"/>
    <dgm:cxn modelId="{55FE5A67-06C0-44FC-85D2-6229478829AB}" type="presOf" srcId="{817878DB-5A88-4543-9C10-A3B09F021237}" destId="{AFB4C93D-9536-43AB-8F55-BBFD93F3394B}" srcOrd="0" destOrd="0" presId="urn:microsoft.com/office/officeart/2005/8/layout/cycle6"/>
    <dgm:cxn modelId="{BDC1E0AC-917E-4F92-8617-E7BDF0FF017B}" type="presOf" srcId="{322BBF8C-951E-4F79-8D7F-7CE565D43C58}" destId="{804CA461-87F1-4310-87D5-42B0F4A9E899}" srcOrd="0" destOrd="0" presId="urn:microsoft.com/office/officeart/2005/8/layout/cycle6"/>
    <dgm:cxn modelId="{6CD935DE-7F21-4C25-9B99-53432BC8E475}" srcId="{4CC74C95-C574-4A80-82D5-76DA056BE5D3}" destId="{9A516290-71B7-495D-A58D-5B8A7F49F509}" srcOrd="17" destOrd="0" parTransId="{FA16FBE8-E20E-45DC-8E5D-7C37BE5B34B3}" sibTransId="{DF7487ED-5522-4F05-94EA-6797A32C3D2D}"/>
    <dgm:cxn modelId="{12EF537B-0D8D-409C-9795-34D13A7C0A95}" type="presOf" srcId="{D2E06535-D5AE-4763-A043-7F9786660F3E}" destId="{FCBD26E0-9D13-494B-AA92-E4DB20AEC8D2}" srcOrd="0" destOrd="0" presId="urn:microsoft.com/office/officeart/2005/8/layout/cycle6"/>
    <dgm:cxn modelId="{BF77BF49-94C5-4978-B6F4-263AE4FE429F}" type="presOf" srcId="{DDFFB9E0-7814-4257-A8D2-40B1E586B9A5}" destId="{C1CE9FD0-325E-4F78-A16B-5565A17B3833}" srcOrd="0" destOrd="0" presId="urn:microsoft.com/office/officeart/2005/8/layout/cycle6"/>
    <dgm:cxn modelId="{FBDD6CAA-8CC3-4C9F-A527-DE7168B740FE}" type="presOf" srcId="{14CC8E6F-D1C8-4E1C-A48A-111711A27A97}" destId="{91EFBC43-A1A6-47F2-9F5F-63EA044679AC}" srcOrd="0" destOrd="0" presId="urn:microsoft.com/office/officeart/2005/8/layout/cycle6"/>
    <dgm:cxn modelId="{A2180833-0406-4F89-9C0C-7B40BFDC9F07}" type="presOf" srcId="{BDE45669-810C-4E4D-89B0-6D9590A6A4D1}" destId="{FCEF6F60-91D8-4345-B296-69C57BF0907E}" srcOrd="0" destOrd="0" presId="urn:microsoft.com/office/officeart/2005/8/layout/cycle6"/>
    <dgm:cxn modelId="{78E50EC7-DA7F-4F46-9B29-E2DF2819ABC7}" type="presOf" srcId="{3BD158A2-C2FD-4FD4-9ECB-2C6731BA4A37}" destId="{370FAAFE-CDC0-42D8-AFD0-606FA2670B00}" srcOrd="0" destOrd="0" presId="urn:microsoft.com/office/officeart/2005/8/layout/cycle6"/>
    <dgm:cxn modelId="{F0A7422C-034A-48B8-8978-D92CBE7BE9B5}" type="presOf" srcId="{F5CFAFF9-0689-404D-8161-3C8455A6F80D}" destId="{8F66F067-6BB5-4E37-8537-9320203BDAB7}" srcOrd="0" destOrd="0" presId="urn:microsoft.com/office/officeart/2005/8/layout/cycle6"/>
    <dgm:cxn modelId="{CF56296E-113E-4760-9816-8F180F3692C3}" type="presOf" srcId="{987C2469-F192-4188-963C-CBCD84F741A0}" destId="{D4ED9A35-D9F2-4253-960C-D8396C93E035}" srcOrd="0" destOrd="0" presId="urn:microsoft.com/office/officeart/2005/8/layout/cycle6"/>
    <dgm:cxn modelId="{942CC752-241E-4EF7-97A2-B8550B264B24}" type="presOf" srcId="{6F9E11CF-3CD6-4771-98A5-E50D4F9DD946}" destId="{0FAE7F47-50F9-4D36-88CF-73DE4A670A04}" srcOrd="0" destOrd="0" presId="urn:microsoft.com/office/officeart/2005/8/layout/cycle6"/>
    <dgm:cxn modelId="{423C68DF-B38F-40E4-A032-EA51F241D6D8}" type="presOf" srcId="{110BA9D4-6872-4D7D-995F-AD069B1912E6}" destId="{18F30FE6-66C1-4970-8BB2-6F2D44C6FF75}" srcOrd="0" destOrd="0" presId="urn:microsoft.com/office/officeart/2005/8/layout/cycle6"/>
    <dgm:cxn modelId="{1C31F636-184A-4D7E-9D3C-F2D1B666E296}" type="presOf" srcId="{E7BD03AD-D8FC-4C71-8D9A-628DFD0B402F}" destId="{8C1DFA84-853D-434D-8854-0833AA2FBAB8}" srcOrd="0" destOrd="0" presId="urn:microsoft.com/office/officeart/2005/8/layout/cycle6"/>
    <dgm:cxn modelId="{3074A2A8-FF09-44FB-AA17-0C630C485C00}" type="presParOf" srcId="{46447456-97EF-44C7-B8C0-40C23CC04136}" destId="{4A20E6E8-FA9A-4B44-BCE7-C6DF7E7738A5}" srcOrd="0" destOrd="0" presId="urn:microsoft.com/office/officeart/2005/8/layout/cycle6"/>
    <dgm:cxn modelId="{32990D52-D278-4E49-A613-C2278D2964DE}" type="presParOf" srcId="{46447456-97EF-44C7-B8C0-40C23CC04136}" destId="{26167DE0-A279-4110-9FFA-0E8231033E5C}" srcOrd="1" destOrd="0" presId="urn:microsoft.com/office/officeart/2005/8/layout/cycle6"/>
    <dgm:cxn modelId="{33EFE1B7-5A0A-4ADB-AF44-FFE5AAD1B291}" type="presParOf" srcId="{46447456-97EF-44C7-B8C0-40C23CC04136}" destId="{E3C0695B-A426-4044-AE14-8071401B7E53}" srcOrd="2" destOrd="0" presId="urn:microsoft.com/office/officeart/2005/8/layout/cycle6"/>
    <dgm:cxn modelId="{7036CDA4-9A77-452C-85E1-806484F197AA}" type="presParOf" srcId="{46447456-97EF-44C7-B8C0-40C23CC04136}" destId="{AFB4C93D-9536-43AB-8F55-BBFD93F3394B}" srcOrd="3" destOrd="0" presId="urn:microsoft.com/office/officeart/2005/8/layout/cycle6"/>
    <dgm:cxn modelId="{1E092D58-A589-4A04-A9B4-1590977F81D6}" type="presParOf" srcId="{46447456-97EF-44C7-B8C0-40C23CC04136}" destId="{D9B38B44-9C14-438F-9F47-993846843AB3}" srcOrd="4" destOrd="0" presId="urn:microsoft.com/office/officeart/2005/8/layout/cycle6"/>
    <dgm:cxn modelId="{DF15A773-A788-4C92-A0BD-89CC7A5BA406}" type="presParOf" srcId="{46447456-97EF-44C7-B8C0-40C23CC04136}" destId="{75436F29-2601-455F-A472-190FDE6A56F7}" srcOrd="5" destOrd="0" presId="urn:microsoft.com/office/officeart/2005/8/layout/cycle6"/>
    <dgm:cxn modelId="{FCBB5A1C-DE35-40D5-944C-47D10F842993}" type="presParOf" srcId="{46447456-97EF-44C7-B8C0-40C23CC04136}" destId="{8F66F067-6BB5-4E37-8537-9320203BDAB7}" srcOrd="6" destOrd="0" presId="urn:microsoft.com/office/officeart/2005/8/layout/cycle6"/>
    <dgm:cxn modelId="{ACD9D49A-B400-4319-880F-B271E6D6E432}" type="presParOf" srcId="{46447456-97EF-44C7-B8C0-40C23CC04136}" destId="{70F8E464-73F6-4AFC-8E13-73C4FBAF32BF}" srcOrd="7" destOrd="0" presId="urn:microsoft.com/office/officeart/2005/8/layout/cycle6"/>
    <dgm:cxn modelId="{4587E803-7B33-4497-B8A3-9DCA7779EA02}" type="presParOf" srcId="{46447456-97EF-44C7-B8C0-40C23CC04136}" destId="{946C530E-E71D-47DA-9089-1B924649906E}" srcOrd="8" destOrd="0" presId="urn:microsoft.com/office/officeart/2005/8/layout/cycle6"/>
    <dgm:cxn modelId="{E4E60BB2-11AE-4702-AA66-179E395F3C35}" type="presParOf" srcId="{46447456-97EF-44C7-B8C0-40C23CC04136}" destId="{FCEF6F60-91D8-4345-B296-69C57BF0907E}" srcOrd="9" destOrd="0" presId="urn:microsoft.com/office/officeart/2005/8/layout/cycle6"/>
    <dgm:cxn modelId="{FF086209-9E57-4DF6-B7CA-2FEFE8271B2F}" type="presParOf" srcId="{46447456-97EF-44C7-B8C0-40C23CC04136}" destId="{3C5D435A-AE2B-4143-AF7C-821D9569BED6}" srcOrd="10" destOrd="0" presId="urn:microsoft.com/office/officeart/2005/8/layout/cycle6"/>
    <dgm:cxn modelId="{ABC0935D-FBE0-4234-A62F-3A9D0E5DAE3F}" type="presParOf" srcId="{46447456-97EF-44C7-B8C0-40C23CC04136}" destId="{2BCA2D94-CA25-436C-BF99-D6AB17D3ACE6}" srcOrd="11" destOrd="0" presId="urn:microsoft.com/office/officeart/2005/8/layout/cycle6"/>
    <dgm:cxn modelId="{1D57CF7E-E282-4E74-B1CF-E7B0E77B786C}" type="presParOf" srcId="{46447456-97EF-44C7-B8C0-40C23CC04136}" destId="{8458DE75-7E09-4F50-A31E-EE75418C7936}" srcOrd="12" destOrd="0" presId="urn:microsoft.com/office/officeart/2005/8/layout/cycle6"/>
    <dgm:cxn modelId="{D98A7B7D-D5F5-4805-8A4B-182D35EE0B05}" type="presParOf" srcId="{46447456-97EF-44C7-B8C0-40C23CC04136}" destId="{9FD34EE0-5296-4D10-A235-379615DE2C63}" srcOrd="13" destOrd="0" presId="urn:microsoft.com/office/officeart/2005/8/layout/cycle6"/>
    <dgm:cxn modelId="{9A9AB418-F753-422F-86CD-1B51EF3AA684}" type="presParOf" srcId="{46447456-97EF-44C7-B8C0-40C23CC04136}" destId="{929D411E-79B8-4CA7-8604-4F6A9A0511EB}" srcOrd="14" destOrd="0" presId="urn:microsoft.com/office/officeart/2005/8/layout/cycle6"/>
    <dgm:cxn modelId="{DCE83416-89D4-4A91-B640-922B7F053DAA}" type="presParOf" srcId="{46447456-97EF-44C7-B8C0-40C23CC04136}" destId="{47C085B6-C98A-4A3E-BE4D-F8380033463A}" srcOrd="15" destOrd="0" presId="urn:microsoft.com/office/officeart/2005/8/layout/cycle6"/>
    <dgm:cxn modelId="{D37DC54D-5DAD-4D7E-9CA4-70CF5D10687B}" type="presParOf" srcId="{46447456-97EF-44C7-B8C0-40C23CC04136}" destId="{4C44E27F-EE6F-43BE-B69F-3D8D6C930E2D}" srcOrd="16" destOrd="0" presId="urn:microsoft.com/office/officeart/2005/8/layout/cycle6"/>
    <dgm:cxn modelId="{7D0255E0-49D9-4F04-B2D7-FE7C12E4B37D}" type="presParOf" srcId="{46447456-97EF-44C7-B8C0-40C23CC04136}" destId="{F4D92EAA-E19E-45BE-9666-CC4BDDAF0D3D}" srcOrd="17" destOrd="0" presId="urn:microsoft.com/office/officeart/2005/8/layout/cycle6"/>
    <dgm:cxn modelId="{28D54CD9-3637-48E0-BA7B-BBD2FF9194FD}" type="presParOf" srcId="{46447456-97EF-44C7-B8C0-40C23CC04136}" destId="{98AD313F-C20C-4464-80B0-4EA653040AE3}" srcOrd="18" destOrd="0" presId="urn:microsoft.com/office/officeart/2005/8/layout/cycle6"/>
    <dgm:cxn modelId="{BC736D69-8686-47E9-8D2B-3326683E9D7D}" type="presParOf" srcId="{46447456-97EF-44C7-B8C0-40C23CC04136}" destId="{3B3A05D9-ABA4-44EE-AFD8-47FE31808B89}" srcOrd="19" destOrd="0" presId="urn:microsoft.com/office/officeart/2005/8/layout/cycle6"/>
    <dgm:cxn modelId="{FE63088D-E693-465E-979F-082048C434EA}" type="presParOf" srcId="{46447456-97EF-44C7-B8C0-40C23CC04136}" destId="{475B075E-F5DE-4049-9FE3-DA6834EB6959}" srcOrd="20" destOrd="0" presId="urn:microsoft.com/office/officeart/2005/8/layout/cycle6"/>
    <dgm:cxn modelId="{FDC466A2-EEAF-4153-A76A-85E95A23619B}" type="presParOf" srcId="{46447456-97EF-44C7-B8C0-40C23CC04136}" destId="{CC804ABC-2AD0-4BBE-B816-95535F1B7910}" srcOrd="21" destOrd="0" presId="urn:microsoft.com/office/officeart/2005/8/layout/cycle6"/>
    <dgm:cxn modelId="{5C134693-112F-4FFD-A1CA-00CCF070D881}" type="presParOf" srcId="{46447456-97EF-44C7-B8C0-40C23CC04136}" destId="{9C48DED9-A07A-41A9-9C63-7A774EEFEC48}" srcOrd="22" destOrd="0" presId="urn:microsoft.com/office/officeart/2005/8/layout/cycle6"/>
    <dgm:cxn modelId="{55C47C13-524D-46A0-8844-12432C4C1016}" type="presParOf" srcId="{46447456-97EF-44C7-B8C0-40C23CC04136}" destId="{8C0D0BB4-E35C-4D5E-85F1-B541467FAD8A}" srcOrd="23" destOrd="0" presId="urn:microsoft.com/office/officeart/2005/8/layout/cycle6"/>
    <dgm:cxn modelId="{A095910A-CD1E-4A16-8826-F0A579B45DCF}" type="presParOf" srcId="{46447456-97EF-44C7-B8C0-40C23CC04136}" destId="{73CDBC7F-65FA-4F44-9614-B152737B9B62}" srcOrd="24" destOrd="0" presId="urn:microsoft.com/office/officeart/2005/8/layout/cycle6"/>
    <dgm:cxn modelId="{995E17D8-7E24-418B-A12B-6066BE3CB3D0}" type="presParOf" srcId="{46447456-97EF-44C7-B8C0-40C23CC04136}" destId="{0440ABF6-6FDB-41E9-A22E-B3809181FF01}" srcOrd="25" destOrd="0" presId="urn:microsoft.com/office/officeart/2005/8/layout/cycle6"/>
    <dgm:cxn modelId="{E96FFBBA-DC12-4D2C-8D5D-367971854BD2}" type="presParOf" srcId="{46447456-97EF-44C7-B8C0-40C23CC04136}" destId="{9BA14977-EF86-4A0C-8BDF-AC120985F1AE}" srcOrd="26" destOrd="0" presId="urn:microsoft.com/office/officeart/2005/8/layout/cycle6"/>
    <dgm:cxn modelId="{29F33104-ADCC-4AE6-BA9B-7156209A740C}" type="presParOf" srcId="{46447456-97EF-44C7-B8C0-40C23CC04136}" destId="{13B0FBBE-A921-4E26-B5CB-343024DC1CB0}" srcOrd="27" destOrd="0" presId="urn:microsoft.com/office/officeart/2005/8/layout/cycle6"/>
    <dgm:cxn modelId="{EE6F4E45-CF23-4D81-BADB-A5E7FEF12F1E}" type="presParOf" srcId="{46447456-97EF-44C7-B8C0-40C23CC04136}" destId="{62F77CA8-AA4B-4DC6-BBFB-0E46D232B521}" srcOrd="28" destOrd="0" presId="urn:microsoft.com/office/officeart/2005/8/layout/cycle6"/>
    <dgm:cxn modelId="{FEEF5D68-FC63-454B-B856-AC5BC1FBA124}" type="presParOf" srcId="{46447456-97EF-44C7-B8C0-40C23CC04136}" destId="{27554E57-49A1-4CA5-AD84-A1E21BD14B38}" srcOrd="29" destOrd="0" presId="urn:microsoft.com/office/officeart/2005/8/layout/cycle6"/>
    <dgm:cxn modelId="{4D52A0BB-D2DA-4E89-8582-DCB46CB198C9}" type="presParOf" srcId="{46447456-97EF-44C7-B8C0-40C23CC04136}" destId="{F3416255-397E-437C-B7D3-B18266FAD98B}" srcOrd="30" destOrd="0" presId="urn:microsoft.com/office/officeart/2005/8/layout/cycle6"/>
    <dgm:cxn modelId="{84DD3CD1-3664-4B86-945B-E8199643CE66}" type="presParOf" srcId="{46447456-97EF-44C7-B8C0-40C23CC04136}" destId="{69E623E8-6106-4059-AD88-72A8E00C9042}" srcOrd="31" destOrd="0" presId="urn:microsoft.com/office/officeart/2005/8/layout/cycle6"/>
    <dgm:cxn modelId="{67595341-BE61-40C8-8350-A25560A80DCA}" type="presParOf" srcId="{46447456-97EF-44C7-B8C0-40C23CC04136}" destId="{8C1DFA84-853D-434D-8854-0833AA2FBAB8}" srcOrd="32" destOrd="0" presId="urn:microsoft.com/office/officeart/2005/8/layout/cycle6"/>
    <dgm:cxn modelId="{07909A7D-1843-40D9-AB0E-B8A1B81D930E}" type="presParOf" srcId="{46447456-97EF-44C7-B8C0-40C23CC04136}" destId="{962F3097-E672-4A7A-AEE6-4C97D13158E3}" srcOrd="33" destOrd="0" presId="urn:microsoft.com/office/officeart/2005/8/layout/cycle6"/>
    <dgm:cxn modelId="{FE2CEFC3-4069-4DBB-8C14-15E395E66D1E}" type="presParOf" srcId="{46447456-97EF-44C7-B8C0-40C23CC04136}" destId="{D1F8C58B-107D-4EEB-B837-F7566F81E1E2}" srcOrd="34" destOrd="0" presId="urn:microsoft.com/office/officeart/2005/8/layout/cycle6"/>
    <dgm:cxn modelId="{0FE4B509-4718-4086-A67F-E96D40BDE9A5}" type="presParOf" srcId="{46447456-97EF-44C7-B8C0-40C23CC04136}" destId="{A391A79E-92BA-4D0D-93D6-3451C2322612}" srcOrd="35" destOrd="0" presId="urn:microsoft.com/office/officeart/2005/8/layout/cycle6"/>
    <dgm:cxn modelId="{A3DB6068-1B16-445F-8E3D-C0B1AAE03034}" type="presParOf" srcId="{46447456-97EF-44C7-B8C0-40C23CC04136}" destId="{B32D761E-E49E-439A-9A2A-0ED96E72ABD9}" srcOrd="36" destOrd="0" presId="urn:microsoft.com/office/officeart/2005/8/layout/cycle6"/>
    <dgm:cxn modelId="{6156D6D9-3315-4FD9-AC04-D126F54563E9}" type="presParOf" srcId="{46447456-97EF-44C7-B8C0-40C23CC04136}" destId="{30DF5F01-7682-472F-85AF-203FDE381A04}" srcOrd="37" destOrd="0" presId="urn:microsoft.com/office/officeart/2005/8/layout/cycle6"/>
    <dgm:cxn modelId="{7A21A251-408F-4BD5-B3FC-34B74B90DBC7}" type="presParOf" srcId="{46447456-97EF-44C7-B8C0-40C23CC04136}" destId="{B4C7B276-46D0-414E-80AB-1237D70392E4}" srcOrd="38" destOrd="0" presId="urn:microsoft.com/office/officeart/2005/8/layout/cycle6"/>
    <dgm:cxn modelId="{5EC72123-4DD9-4EA7-9180-7B868AEBD129}" type="presParOf" srcId="{46447456-97EF-44C7-B8C0-40C23CC04136}" destId="{41D5CB4C-A613-4654-8771-450F0CFCA55D}" srcOrd="39" destOrd="0" presId="urn:microsoft.com/office/officeart/2005/8/layout/cycle6"/>
    <dgm:cxn modelId="{A1CA3D60-648F-4B92-A59E-5FCA8D9A3745}" type="presParOf" srcId="{46447456-97EF-44C7-B8C0-40C23CC04136}" destId="{7740D191-706C-40E8-9559-4023FD8E346E}" srcOrd="40" destOrd="0" presId="urn:microsoft.com/office/officeart/2005/8/layout/cycle6"/>
    <dgm:cxn modelId="{AC1496E9-2E2B-4512-8722-FD616ACC501F}" type="presParOf" srcId="{46447456-97EF-44C7-B8C0-40C23CC04136}" destId="{96C08B4E-88E8-44AE-8876-129F989D5105}" srcOrd="41" destOrd="0" presId="urn:microsoft.com/office/officeart/2005/8/layout/cycle6"/>
    <dgm:cxn modelId="{73B023CD-7BD5-4ABB-BE69-041F9196D3DC}" type="presParOf" srcId="{46447456-97EF-44C7-B8C0-40C23CC04136}" destId="{45C4C7E0-FBC7-4931-B9A7-9CEC294B838D}" srcOrd="42" destOrd="0" presId="urn:microsoft.com/office/officeart/2005/8/layout/cycle6"/>
    <dgm:cxn modelId="{2AC8B697-7E6C-48B5-A293-756D8CE781ED}" type="presParOf" srcId="{46447456-97EF-44C7-B8C0-40C23CC04136}" destId="{1BE8C8BC-2E6F-4327-9294-FB6781B15428}" srcOrd="43" destOrd="0" presId="urn:microsoft.com/office/officeart/2005/8/layout/cycle6"/>
    <dgm:cxn modelId="{C1C12DBF-3F80-4909-85C9-F9AD04A90B48}" type="presParOf" srcId="{46447456-97EF-44C7-B8C0-40C23CC04136}" destId="{5E9B62FB-4BCA-4008-A6CC-2C748726148B}" srcOrd="44" destOrd="0" presId="urn:microsoft.com/office/officeart/2005/8/layout/cycle6"/>
    <dgm:cxn modelId="{BEC4B497-A866-44B5-BA82-0587E24A1F4F}" type="presParOf" srcId="{46447456-97EF-44C7-B8C0-40C23CC04136}" destId="{0F40AB61-7D5C-4909-BE80-B95703882AB4}" srcOrd="45" destOrd="0" presId="urn:microsoft.com/office/officeart/2005/8/layout/cycle6"/>
    <dgm:cxn modelId="{584968C6-612D-4D38-9CDC-B3D2DC9F2BCD}" type="presParOf" srcId="{46447456-97EF-44C7-B8C0-40C23CC04136}" destId="{45757CCB-D575-4FCF-9322-6F39162438E0}" srcOrd="46" destOrd="0" presId="urn:microsoft.com/office/officeart/2005/8/layout/cycle6"/>
    <dgm:cxn modelId="{BA71D30E-FB78-4F58-A1FF-FB6E83577250}" type="presParOf" srcId="{46447456-97EF-44C7-B8C0-40C23CC04136}" destId="{0FAE7F47-50F9-4D36-88CF-73DE4A670A04}" srcOrd="47" destOrd="0" presId="urn:microsoft.com/office/officeart/2005/8/layout/cycle6"/>
    <dgm:cxn modelId="{7EF30A27-45B0-4E64-A7F1-911E471303B7}" type="presParOf" srcId="{46447456-97EF-44C7-B8C0-40C23CC04136}" destId="{D31D5E55-F44D-4125-B17A-907580F98840}" srcOrd="48" destOrd="0" presId="urn:microsoft.com/office/officeart/2005/8/layout/cycle6"/>
    <dgm:cxn modelId="{1907AA1B-8C64-4275-AF05-0B3A56F6C4E8}" type="presParOf" srcId="{46447456-97EF-44C7-B8C0-40C23CC04136}" destId="{E1CDE105-68D6-4FB9-A0B7-AC5E21B1FE9F}" srcOrd="49" destOrd="0" presId="urn:microsoft.com/office/officeart/2005/8/layout/cycle6"/>
    <dgm:cxn modelId="{3D3EE7BA-EF4D-4048-B93F-EE918CAFDF20}" type="presParOf" srcId="{46447456-97EF-44C7-B8C0-40C23CC04136}" destId="{DF5BB38F-4915-4A11-8ACB-A655460D1B91}" srcOrd="50" destOrd="0" presId="urn:microsoft.com/office/officeart/2005/8/layout/cycle6"/>
    <dgm:cxn modelId="{7ACF26B7-B12E-452D-AF21-F4D746D07C2B}" type="presParOf" srcId="{46447456-97EF-44C7-B8C0-40C23CC04136}" destId="{47AA7A80-C762-47F0-BC05-345D0B359063}" srcOrd="51" destOrd="0" presId="urn:microsoft.com/office/officeart/2005/8/layout/cycle6"/>
    <dgm:cxn modelId="{1421BB72-C828-455C-8C90-A036A17483A8}" type="presParOf" srcId="{46447456-97EF-44C7-B8C0-40C23CC04136}" destId="{A8FEF709-04FB-4555-83D4-8ECF593A005F}" srcOrd="52" destOrd="0" presId="urn:microsoft.com/office/officeart/2005/8/layout/cycle6"/>
    <dgm:cxn modelId="{CB013A21-495B-4B7A-9747-1C020BBBF13C}" type="presParOf" srcId="{46447456-97EF-44C7-B8C0-40C23CC04136}" destId="{50A32A28-DD9D-4F58-80EB-F5F390E8E62B}" srcOrd="53" destOrd="0" presId="urn:microsoft.com/office/officeart/2005/8/layout/cycle6"/>
    <dgm:cxn modelId="{BCB17F85-1589-4F75-A3BB-5E64E79BC76B}" type="presParOf" srcId="{46447456-97EF-44C7-B8C0-40C23CC04136}" destId="{370FAAFE-CDC0-42D8-AFD0-606FA2670B00}" srcOrd="54" destOrd="0" presId="urn:microsoft.com/office/officeart/2005/8/layout/cycle6"/>
    <dgm:cxn modelId="{A821735E-F583-44BE-937C-9276B7285151}" type="presParOf" srcId="{46447456-97EF-44C7-B8C0-40C23CC04136}" destId="{FE1E0815-2DAA-4EA7-A88A-FE3447811464}" srcOrd="55" destOrd="0" presId="urn:microsoft.com/office/officeart/2005/8/layout/cycle6"/>
    <dgm:cxn modelId="{71A7D54A-BFB3-4B7B-AD70-B39FA46E5C6E}" type="presParOf" srcId="{46447456-97EF-44C7-B8C0-40C23CC04136}" destId="{08C4D7FA-4E98-4534-8255-77DCF855EA5A}" srcOrd="56" destOrd="0" presId="urn:microsoft.com/office/officeart/2005/8/layout/cycle6"/>
    <dgm:cxn modelId="{41DD92CC-D21A-4349-A64E-EFB8668D3210}" type="presParOf" srcId="{46447456-97EF-44C7-B8C0-40C23CC04136}" destId="{99E01FF2-0424-4FF4-8D94-F4C8265F61ED}" srcOrd="57" destOrd="0" presId="urn:microsoft.com/office/officeart/2005/8/layout/cycle6"/>
    <dgm:cxn modelId="{24A07875-BD9F-473C-9732-05D80D725FD8}" type="presParOf" srcId="{46447456-97EF-44C7-B8C0-40C23CC04136}" destId="{4086C46C-7D78-42F5-AF3F-BF9772F0CC0A}" srcOrd="58" destOrd="0" presId="urn:microsoft.com/office/officeart/2005/8/layout/cycle6"/>
    <dgm:cxn modelId="{90A704A3-C188-4457-A5CD-450A7B31C3BD}" type="presParOf" srcId="{46447456-97EF-44C7-B8C0-40C23CC04136}" destId="{1451CB43-B41A-45CF-B8EF-A745EC3748CC}" srcOrd="59" destOrd="0" presId="urn:microsoft.com/office/officeart/2005/8/layout/cycle6"/>
    <dgm:cxn modelId="{458ADBC8-52AE-4FB2-A747-BC04E358DAD7}" type="presParOf" srcId="{46447456-97EF-44C7-B8C0-40C23CC04136}" destId="{BFBF6E3E-C532-4C63-B2AD-CB71E9D0F83F}" srcOrd="60" destOrd="0" presId="urn:microsoft.com/office/officeart/2005/8/layout/cycle6"/>
    <dgm:cxn modelId="{A312E755-88CB-4175-971A-E9F5A30DED37}" type="presParOf" srcId="{46447456-97EF-44C7-B8C0-40C23CC04136}" destId="{BFF6AA2F-CC81-4DBC-A917-7B595E7A6A94}" srcOrd="61" destOrd="0" presId="urn:microsoft.com/office/officeart/2005/8/layout/cycle6"/>
    <dgm:cxn modelId="{19B68C5D-C1DC-4C96-97E6-8AED2EDF20D6}" type="presParOf" srcId="{46447456-97EF-44C7-B8C0-40C23CC04136}" destId="{65DB642B-7B10-4D87-A69E-AD65BCBB5E3A}" srcOrd="62" destOrd="0" presId="urn:microsoft.com/office/officeart/2005/8/layout/cycle6"/>
    <dgm:cxn modelId="{89306E9A-AE4A-4E07-9037-29C50C16680C}" type="presParOf" srcId="{46447456-97EF-44C7-B8C0-40C23CC04136}" destId="{D508D8FC-CDF2-4DEA-86BD-9C9798053DCB}" srcOrd="63" destOrd="0" presId="urn:microsoft.com/office/officeart/2005/8/layout/cycle6"/>
    <dgm:cxn modelId="{70702B53-6216-4AFA-9762-31193EF6E672}" type="presParOf" srcId="{46447456-97EF-44C7-B8C0-40C23CC04136}" destId="{BE056343-2457-4C82-BEE8-06A057D02E1D}" srcOrd="64" destOrd="0" presId="urn:microsoft.com/office/officeart/2005/8/layout/cycle6"/>
    <dgm:cxn modelId="{F58F2369-59A4-4F6C-ACD5-F768333A64A0}" type="presParOf" srcId="{46447456-97EF-44C7-B8C0-40C23CC04136}" destId="{D55B6D8B-25E6-4454-9D5A-FCAE75716B6D}" srcOrd="65" destOrd="0" presId="urn:microsoft.com/office/officeart/2005/8/layout/cycle6"/>
    <dgm:cxn modelId="{098D538E-0E96-435C-8622-243C2860E6FD}" type="presParOf" srcId="{46447456-97EF-44C7-B8C0-40C23CC04136}" destId="{0512C3D4-BD56-4313-A852-1AF03BF2C677}" srcOrd="66" destOrd="0" presId="urn:microsoft.com/office/officeart/2005/8/layout/cycle6"/>
    <dgm:cxn modelId="{91725B8D-56B0-47E5-9C91-C1ECBC6BA4DE}" type="presParOf" srcId="{46447456-97EF-44C7-B8C0-40C23CC04136}" destId="{B015F187-2E78-4D3A-965B-4AC2EF7FF435}" srcOrd="67" destOrd="0" presId="urn:microsoft.com/office/officeart/2005/8/layout/cycle6"/>
    <dgm:cxn modelId="{E4F96D6B-E81C-45E0-A4CC-21E6EF06F097}" type="presParOf" srcId="{46447456-97EF-44C7-B8C0-40C23CC04136}" destId="{5865CBD9-63AD-4BE8-A468-7642B6FDC828}" srcOrd="68" destOrd="0" presId="urn:microsoft.com/office/officeart/2005/8/layout/cycle6"/>
    <dgm:cxn modelId="{C90EFE44-FA73-491D-93D8-1C93C18923E3}" type="presParOf" srcId="{46447456-97EF-44C7-B8C0-40C23CC04136}" destId="{1D14B5AE-C08B-470F-A100-424CF931A992}" srcOrd="69" destOrd="0" presId="urn:microsoft.com/office/officeart/2005/8/layout/cycle6"/>
    <dgm:cxn modelId="{4F441EDD-1544-45D8-9538-EBDAA0BE3642}" type="presParOf" srcId="{46447456-97EF-44C7-B8C0-40C23CC04136}" destId="{F50B6A41-26B5-4767-914A-A8418220B1BA}" srcOrd="70" destOrd="0" presId="urn:microsoft.com/office/officeart/2005/8/layout/cycle6"/>
    <dgm:cxn modelId="{A7339D6B-D37E-4890-A8FC-5A4866CC8ABF}" type="presParOf" srcId="{46447456-97EF-44C7-B8C0-40C23CC04136}" destId="{18F30FE6-66C1-4970-8BB2-6F2D44C6FF75}" srcOrd="71" destOrd="0" presId="urn:microsoft.com/office/officeart/2005/8/layout/cycle6"/>
    <dgm:cxn modelId="{D7ECCFF3-A666-4995-AEB6-7618168288BD}" type="presParOf" srcId="{46447456-97EF-44C7-B8C0-40C23CC04136}" destId="{FCBD26E0-9D13-494B-AA92-E4DB20AEC8D2}" srcOrd="72" destOrd="0" presId="urn:microsoft.com/office/officeart/2005/8/layout/cycle6"/>
    <dgm:cxn modelId="{24CAB8CE-B8BF-4D66-BA61-0BDD0D50F0FC}" type="presParOf" srcId="{46447456-97EF-44C7-B8C0-40C23CC04136}" destId="{7DA85DE6-95D6-47DD-BBF1-9091EA2FDF18}" srcOrd="73" destOrd="0" presId="urn:microsoft.com/office/officeart/2005/8/layout/cycle6"/>
    <dgm:cxn modelId="{81AACAB7-1041-4FFA-ACA6-A0B64AFE9F26}" type="presParOf" srcId="{46447456-97EF-44C7-B8C0-40C23CC04136}" destId="{9A42BEC3-A980-4B41-B4E9-4153A06535C8}" srcOrd="74" destOrd="0" presId="urn:microsoft.com/office/officeart/2005/8/layout/cycle6"/>
    <dgm:cxn modelId="{EF1630E6-CD3D-4300-8E06-D35170537D44}" type="presParOf" srcId="{46447456-97EF-44C7-B8C0-40C23CC04136}" destId="{5EE78AA2-2A5A-42F3-BE0B-ABFB25702F48}" srcOrd="75" destOrd="0" presId="urn:microsoft.com/office/officeart/2005/8/layout/cycle6"/>
    <dgm:cxn modelId="{1188B3A8-E2B9-478B-AC23-CE8C235FECAE}" type="presParOf" srcId="{46447456-97EF-44C7-B8C0-40C23CC04136}" destId="{3237642E-C3C5-4A1D-8B72-2086BFE8155D}" srcOrd="76" destOrd="0" presId="urn:microsoft.com/office/officeart/2005/8/layout/cycle6"/>
    <dgm:cxn modelId="{2D6A4C61-C58B-45A1-BF80-F4503DBB88EC}" type="presParOf" srcId="{46447456-97EF-44C7-B8C0-40C23CC04136}" destId="{2F90F1D2-8CC8-4ED8-BB48-23FCE1CB8435}" srcOrd="77" destOrd="0" presId="urn:microsoft.com/office/officeart/2005/8/layout/cycle6"/>
    <dgm:cxn modelId="{1CAF5EF5-C59B-4813-973C-C2753E9DA1CD}" type="presParOf" srcId="{46447456-97EF-44C7-B8C0-40C23CC04136}" destId="{F42858F9-9D47-4E4F-86F6-1842FEE537B5}" srcOrd="78" destOrd="0" presId="urn:microsoft.com/office/officeart/2005/8/layout/cycle6"/>
    <dgm:cxn modelId="{8EB3E2A7-9E06-48BD-911B-82A8D1E599CE}" type="presParOf" srcId="{46447456-97EF-44C7-B8C0-40C23CC04136}" destId="{1CAEB7D6-2BAC-4F9E-9F92-514BE9744810}" srcOrd="79" destOrd="0" presId="urn:microsoft.com/office/officeart/2005/8/layout/cycle6"/>
    <dgm:cxn modelId="{EAFA9281-6C11-4544-AC35-06AE2C1C0FAE}" type="presParOf" srcId="{46447456-97EF-44C7-B8C0-40C23CC04136}" destId="{1FA4EC07-2F8A-4506-ACE1-504354BBCE6B}" srcOrd="80" destOrd="0" presId="urn:microsoft.com/office/officeart/2005/8/layout/cycle6"/>
    <dgm:cxn modelId="{FB2C19A0-A4DB-420F-A270-D1C043D159EA}" type="presParOf" srcId="{46447456-97EF-44C7-B8C0-40C23CC04136}" destId="{5F087255-C61A-44C7-A912-E8BFBFAEE0D5}" srcOrd="81" destOrd="0" presId="urn:microsoft.com/office/officeart/2005/8/layout/cycle6"/>
    <dgm:cxn modelId="{6FE4800D-CE98-4C46-AE40-C256D55B3CBC}" type="presParOf" srcId="{46447456-97EF-44C7-B8C0-40C23CC04136}" destId="{D7B804E4-092E-40D5-A156-9A00303521CB}" srcOrd="82" destOrd="0" presId="urn:microsoft.com/office/officeart/2005/8/layout/cycle6"/>
    <dgm:cxn modelId="{30C6FD0D-22F3-4AFD-B063-63E3E5F24691}" type="presParOf" srcId="{46447456-97EF-44C7-B8C0-40C23CC04136}" destId="{D4ED9A35-D9F2-4253-960C-D8396C93E035}" srcOrd="83" destOrd="0" presId="urn:microsoft.com/office/officeart/2005/8/layout/cycle6"/>
    <dgm:cxn modelId="{DD148A30-47D2-45A0-B49A-7E3343200885}" type="presParOf" srcId="{46447456-97EF-44C7-B8C0-40C23CC04136}" destId="{C1CE9FD0-325E-4F78-A16B-5565A17B3833}" srcOrd="84" destOrd="0" presId="urn:microsoft.com/office/officeart/2005/8/layout/cycle6"/>
    <dgm:cxn modelId="{0E50F5DB-EBEB-420F-AD08-49BC10913992}" type="presParOf" srcId="{46447456-97EF-44C7-B8C0-40C23CC04136}" destId="{1F558865-D6E0-4A9B-815F-F3ED81B2E010}" srcOrd="85" destOrd="0" presId="urn:microsoft.com/office/officeart/2005/8/layout/cycle6"/>
    <dgm:cxn modelId="{9637C4D2-6E56-49B9-ACD3-839A7B4E887D}" type="presParOf" srcId="{46447456-97EF-44C7-B8C0-40C23CC04136}" destId="{804CA461-87F1-4310-87D5-42B0F4A9E899}" srcOrd="86" destOrd="0" presId="urn:microsoft.com/office/officeart/2005/8/layout/cycle6"/>
    <dgm:cxn modelId="{81CCF09B-6740-4C80-9110-32900451B25C}" type="presParOf" srcId="{46447456-97EF-44C7-B8C0-40C23CC04136}" destId="{33C39CB2-F9E1-4265-A00F-E52AE724380D}" srcOrd="87" destOrd="0" presId="urn:microsoft.com/office/officeart/2005/8/layout/cycle6"/>
    <dgm:cxn modelId="{E5B71B90-2AC1-45C1-86EC-AB0B67B4BF75}" type="presParOf" srcId="{46447456-97EF-44C7-B8C0-40C23CC04136}" destId="{DCE983CD-EB03-43A2-AA42-26A6E1289BB3}" srcOrd="88" destOrd="0" presId="urn:microsoft.com/office/officeart/2005/8/layout/cycle6"/>
    <dgm:cxn modelId="{7F50A9E8-D970-4FA8-B553-FE97723454E9}" type="presParOf" srcId="{46447456-97EF-44C7-B8C0-40C23CC04136}" destId="{55CC45B7-8F3D-43FB-A48E-9EB941448D5F}" srcOrd="89" destOrd="0" presId="urn:microsoft.com/office/officeart/2005/8/layout/cycle6"/>
    <dgm:cxn modelId="{4EE15C65-7FCB-44F9-886E-01A3885AABE3}" type="presParOf" srcId="{46447456-97EF-44C7-B8C0-40C23CC04136}" destId="{9391E22D-960D-4584-A21C-2D9D37EC103A}" srcOrd="90" destOrd="0" presId="urn:microsoft.com/office/officeart/2005/8/layout/cycle6"/>
    <dgm:cxn modelId="{CA71FC26-86FC-4E44-8E11-3B30AACA9EDE}" type="presParOf" srcId="{46447456-97EF-44C7-B8C0-40C23CC04136}" destId="{A4007626-1242-4D53-876E-C37D32A08E95}" srcOrd="91" destOrd="0" presId="urn:microsoft.com/office/officeart/2005/8/layout/cycle6"/>
    <dgm:cxn modelId="{CA24C9F6-89D4-403D-A0EE-6550029FF051}" type="presParOf" srcId="{46447456-97EF-44C7-B8C0-40C23CC04136}" destId="{BAA7B965-CDBC-4DE7-807E-C8A9FA43808F}" srcOrd="92" destOrd="0" presId="urn:microsoft.com/office/officeart/2005/8/layout/cycle6"/>
    <dgm:cxn modelId="{701BFFCA-E4E4-4185-9EB6-E547D2EB19E8}" type="presParOf" srcId="{46447456-97EF-44C7-B8C0-40C23CC04136}" destId="{11EF4DE7-2C7D-4E0C-9458-64EBD4F1B4F4}" srcOrd="93" destOrd="0" presId="urn:microsoft.com/office/officeart/2005/8/layout/cycle6"/>
    <dgm:cxn modelId="{110DDC92-72E5-4A08-A74F-9E3FFB102A4D}" type="presParOf" srcId="{46447456-97EF-44C7-B8C0-40C23CC04136}" destId="{A578DFE6-6991-40FF-BCFC-66148F5AEFC6}" srcOrd="94" destOrd="0" presId="urn:microsoft.com/office/officeart/2005/8/layout/cycle6"/>
    <dgm:cxn modelId="{9FB62F73-C05C-4565-87D2-1200F5FEACA7}" type="presParOf" srcId="{46447456-97EF-44C7-B8C0-40C23CC04136}" destId="{C8C8E81E-0025-4003-8534-F322790E5341}" srcOrd="95" destOrd="0" presId="urn:microsoft.com/office/officeart/2005/8/layout/cycle6"/>
    <dgm:cxn modelId="{4366B9CA-B24E-40A5-9397-113F0480D3C9}" type="presParOf" srcId="{46447456-97EF-44C7-B8C0-40C23CC04136}" destId="{A15418DF-A3FA-43C3-8272-DC0B0FDFA2F3}" srcOrd="96" destOrd="0" presId="urn:microsoft.com/office/officeart/2005/8/layout/cycle6"/>
    <dgm:cxn modelId="{E19E65EB-8A9C-494A-8681-5F05136180DD}" type="presParOf" srcId="{46447456-97EF-44C7-B8C0-40C23CC04136}" destId="{DAF9E7D5-6F88-4466-99D2-426A1DF03B9E}" srcOrd="97" destOrd="0" presId="urn:microsoft.com/office/officeart/2005/8/layout/cycle6"/>
    <dgm:cxn modelId="{A8078F70-E41A-41F2-8650-078F88D9DF6B}" type="presParOf" srcId="{46447456-97EF-44C7-B8C0-40C23CC04136}" destId="{FF1E4BF1-A801-4231-9EDC-68035E65EAB1}" srcOrd="98" destOrd="0" presId="urn:microsoft.com/office/officeart/2005/8/layout/cycle6"/>
    <dgm:cxn modelId="{7D7DC720-0A85-4CD6-A0CA-90193074256A}" type="presParOf" srcId="{46447456-97EF-44C7-B8C0-40C23CC04136}" destId="{F7F1FEBF-948F-4BDB-88CF-456522C99845}" srcOrd="99" destOrd="0" presId="urn:microsoft.com/office/officeart/2005/8/layout/cycle6"/>
    <dgm:cxn modelId="{61D737FD-90BB-4E2C-8A35-98B47ABEA7B1}" type="presParOf" srcId="{46447456-97EF-44C7-B8C0-40C23CC04136}" destId="{101ED77E-53AE-4772-96DE-5583CDEB15F5}" srcOrd="100" destOrd="0" presId="urn:microsoft.com/office/officeart/2005/8/layout/cycle6"/>
    <dgm:cxn modelId="{E3B10F23-9687-4ED8-95EA-1B06C19F44C0}" type="presParOf" srcId="{46447456-97EF-44C7-B8C0-40C23CC04136}" destId="{4A39DB47-3202-44BC-AB61-1E51257C2B7B}" srcOrd="101" destOrd="0" presId="urn:microsoft.com/office/officeart/2005/8/layout/cycle6"/>
    <dgm:cxn modelId="{E50BFD0C-6C04-444B-9510-BD5A37DC341B}" type="presParOf" srcId="{46447456-97EF-44C7-B8C0-40C23CC04136}" destId="{0D7F9D98-DCFD-45EA-B441-F850F045728A}" srcOrd="102" destOrd="0" presId="urn:microsoft.com/office/officeart/2005/8/layout/cycle6"/>
    <dgm:cxn modelId="{84BD6B9F-E1F5-4FAA-A036-A58D0EAE730C}" type="presParOf" srcId="{46447456-97EF-44C7-B8C0-40C23CC04136}" destId="{90E67AFA-A4F2-464D-98B0-B2E627B461B2}" srcOrd="103" destOrd="0" presId="urn:microsoft.com/office/officeart/2005/8/layout/cycle6"/>
    <dgm:cxn modelId="{209277A6-DBA9-4B9D-AF37-D81F3F158E54}" type="presParOf" srcId="{46447456-97EF-44C7-B8C0-40C23CC04136}" destId="{907351FB-846C-4553-87B0-D62736440050}" srcOrd="104" destOrd="0" presId="urn:microsoft.com/office/officeart/2005/8/layout/cycle6"/>
    <dgm:cxn modelId="{A25D3051-10A9-4F61-A053-771261D99E80}" type="presParOf" srcId="{46447456-97EF-44C7-B8C0-40C23CC04136}" destId="{91EFBC43-A1A6-47F2-9F5F-63EA044679AC}" srcOrd="105" destOrd="0" presId="urn:microsoft.com/office/officeart/2005/8/layout/cycle6"/>
    <dgm:cxn modelId="{ED61EA2C-4CA0-4935-AD37-BB0918523894}" type="presParOf" srcId="{46447456-97EF-44C7-B8C0-40C23CC04136}" destId="{6CC10522-ACB3-45F8-B7F4-09178BEFC792}" srcOrd="106" destOrd="0" presId="urn:microsoft.com/office/officeart/2005/8/layout/cycle6"/>
    <dgm:cxn modelId="{751871B8-67B0-474B-B9D3-F3C8D67F673E}" type="presParOf" srcId="{46447456-97EF-44C7-B8C0-40C23CC04136}" destId="{B45CDDA6-1122-42AD-931D-2B6484F7A8FE}" srcOrd="107" destOrd="0" presId="urn:microsoft.com/office/officeart/2005/8/layout/cycle6"/>
    <dgm:cxn modelId="{84F4E987-C5F5-496A-874F-65F3F4B6D608}" type="presParOf" srcId="{46447456-97EF-44C7-B8C0-40C23CC04136}" destId="{A6DC793F-D62B-4C8B-983C-4BE7325B757E}" srcOrd="108" destOrd="0" presId="urn:microsoft.com/office/officeart/2005/8/layout/cycle6"/>
    <dgm:cxn modelId="{E0E10664-A6DE-43FF-B987-9DB37D06FCF7}" type="presParOf" srcId="{46447456-97EF-44C7-B8C0-40C23CC04136}" destId="{E90E8B51-5743-474B-9095-D25F72AFE511}" srcOrd="109" destOrd="0" presId="urn:microsoft.com/office/officeart/2005/8/layout/cycle6"/>
    <dgm:cxn modelId="{025F712F-979F-402C-BD60-A345BFE9E68A}" type="presParOf" srcId="{46447456-97EF-44C7-B8C0-40C23CC04136}" destId="{DC28B037-43C0-4119-A2B9-884FAF11C515}" srcOrd="110" destOrd="0" presId="urn:microsoft.com/office/officeart/2005/8/layout/cycle6"/>
    <dgm:cxn modelId="{24E1BDDD-7C01-43E3-B18F-F2484388E598}" type="presParOf" srcId="{46447456-97EF-44C7-B8C0-40C23CC04136}" destId="{4CB60770-9FC6-4FA0-872C-0604DE0FD390}" srcOrd="111" destOrd="0" presId="urn:microsoft.com/office/officeart/2005/8/layout/cycle6"/>
    <dgm:cxn modelId="{B60114AB-36F8-4345-90DB-79D509DC7133}" type="presParOf" srcId="{46447456-97EF-44C7-B8C0-40C23CC04136}" destId="{04AF1968-86E7-4A0E-A760-DDD1DCEC3E74}" srcOrd="112" destOrd="0" presId="urn:microsoft.com/office/officeart/2005/8/layout/cycle6"/>
    <dgm:cxn modelId="{973449C1-F73F-4E6C-9785-25AC3C90D7F9}" type="presParOf" srcId="{46447456-97EF-44C7-B8C0-40C23CC04136}" destId="{E51946DF-9E64-4258-BC47-3EAC4A61DC30}" srcOrd="113" destOrd="0" presId="urn:microsoft.com/office/officeart/2005/8/layout/cycle6"/>
    <dgm:cxn modelId="{93D7FBEC-19F2-4EA3-9A34-419527009B85}" type="presParOf" srcId="{46447456-97EF-44C7-B8C0-40C23CC04136}" destId="{26D3F985-B9A0-47F0-9ABB-50E656FAF322}" srcOrd="114" destOrd="0" presId="urn:microsoft.com/office/officeart/2005/8/layout/cycle6"/>
    <dgm:cxn modelId="{48B2CBD2-FE9C-4FEF-B6FA-C441AE11CC00}" type="presParOf" srcId="{46447456-97EF-44C7-B8C0-40C23CC04136}" destId="{E955868E-ADDC-4ABE-9363-A4044C85E6D2}" srcOrd="115" destOrd="0" presId="urn:microsoft.com/office/officeart/2005/8/layout/cycle6"/>
    <dgm:cxn modelId="{DA21FA61-0414-4470-9F86-9C89D04A85C5}" type="presParOf" srcId="{46447456-97EF-44C7-B8C0-40C23CC04136}" destId="{08B3110B-0074-4B0B-904A-61ED42037772}" srcOrd="116" destOrd="0" presId="urn:microsoft.com/office/officeart/2005/8/layout/cycle6"/>
    <dgm:cxn modelId="{3602F708-C625-4084-A28A-E03B85FA3719}" type="presParOf" srcId="{46447456-97EF-44C7-B8C0-40C23CC04136}" destId="{E1240451-CBBA-4BA5-8265-39D7389018E5}" srcOrd="117" destOrd="0" presId="urn:microsoft.com/office/officeart/2005/8/layout/cycle6"/>
    <dgm:cxn modelId="{C0DE1E0B-CF90-4CEB-A1BB-1E200A695594}" type="presParOf" srcId="{46447456-97EF-44C7-B8C0-40C23CC04136}" destId="{4C893806-B1A9-4FB8-BD73-4C5C82EA17E7}" srcOrd="118" destOrd="0" presId="urn:microsoft.com/office/officeart/2005/8/layout/cycle6"/>
    <dgm:cxn modelId="{D3AFF489-94D9-4957-81D2-5A10E4574C15}" type="presParOf" srcId="{46447456-97EF-44C7-B8C0-40C23CC04136}" destId="{407E739F-EBFA-4941-9691-A9D8DBE8F123}" srcOrd="119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C74C95-C574-4A80-82D5-76DA056BE5D3}" type="doc">
      <dgm:prSet loTypeId="urn:microsoft.com/office/officeart/2005/8/layout/cycle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61F479-4116-48CB-8A26-8C3D12308210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BABAE00-0B8C-496E-9D3F-BF9EF6F8058F}" type="parTrans" cxnId="{9B6BFBFA-5BAD-435F-B7EE-6B65215242D0}">
      <dgm:prSet/>
      <dgm:spPr/>
      <dgm:t>
        <a:bodyPr/>
        <a:lstStyle/>
        <a:p>
          <a:endParaRPr lang="en-US"/>
        </a:p>
      </dgm:t>
    </dgm:pt>
    <dgm:pt modelId="{96EB63D0-372D-4E79-B6AD-863377108723}" type="sibTrans" cxnId="{9B6BFBFA-5BAD-435F-B7EE-6B65215242D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60E3ABB-E149-46D9-B901-212F9D7AC468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76BF214-A1A5-488A-ADFB-1C697D1A0BF0}" type="parTrans" cxnId="{5F21F4C4-90A1-42C3-8F55-AB8905826D91}">
      <dgm:prSet/>
      <dgm:spPr/>
      <dgm:t>
        <a:bodyPr/>
        <a:lstStyle/>
        <a:p>
          <a:endParaRPr lang="en-US"/>
        </a:p>
      </dgm:t>
    </dgm:pt>
    <dgm:pt modelId="{25D0412E-6FBA-461E-8002-0632491702FB}" type="sibTrans" cxnId="{5F21F4C4-90A1-42C3-8F55-AB8905826D9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CA4D512-E5D2-4880-8993-51183F4321B1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9EAFF1D-A50B-4187-A28A-2E8915F40185}" type="parTrans" cxnId="{C2D0FAF9-366D-423E-B540-7A78632A5D55}">
      <dgm:prSet/>
      <dgm:spPr/>
      <dgm:t>
        <a:bodyPr/>
        <a:lstStyle/>
        <a:p>
          <a:endParaRPr lang="en-US"/>
        </a:p>
      </dgm:t>
    </dgm:pt>
    <dgm:pt modelId="{129C8C59-99BD-4999-ACEB-A9611A8929BC}" type="sibTrans" cxnId="{C2D0FAF9-366D-423E-B540-7A78632A5D55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17878DB-5A88-4543-9C10-A3B09F021237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B315E2B-B033-4E28-8ED2-F6A911721EEC}" type="parTrans" cxnId="{464585F1-29F8-4078-8687-626FEBA4885D}">
      <dgm:prSet/>
      <dgm:spPr/>
      <dgm:t>
        <a:bodyPr/>
        <a:lstStyle/>
        <a:p>
          <a:endParaRPr lang="en-US"/>
        </a:p>
      </dgm:t>
    </dgm:pt>
    <dgm:pt modelId="{88A9FA2E-3D0C-455E-BB2A-0778C4481D84}" type="sibTrans" cxnId="{464585F1-29F8-4078-8687-626FEBA4885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DE45669-810C-4E4D-89B0-6D9590A6A4D1}">
      <dgm:prSet phldrT="[Text]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48EA40E9-CDBF-47A0-B56E-B1E3342BD244}" type="parTrans" cxnId="{788DDF20-7F7E-4A44-A0B0-E6CB3D0B5857}">
      <dgm:prSet/>
      <dgm:spPr/>
      <dgm:t>
        <a:bodyPr/>
        <a:lstStyle/>
        <a:p>
          <a:endParaRPr lang="en-US"/>
        </a:p>
      </dgm:t>
    </dgm:pt>
    <dgm:pt modelId="{F4AECAE5-275A-43EF-A03B-D60A238C3723}" type="sibTrans" cxnId="{788DDF20-7F7E-4A44-A0B0-E6CB3D0B585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CB3BD53-C16F-46B5-8943-7847FB8BC583}">
      <dgm:prSet phldrT="[Text]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7334F60-BF63-4A88-8D46-F60B0C909D37}" type="parTrans" cxnId="{322C15EF-6B95-438B-B2B3-2048D9AEDC1E}">
      <dgm:prSet/>
      <dgm:spPr/>
      <dgm:t>
        <a:bodyPr/>
        <a:lstStyle/>
        <a:p>
          <a:endParaRPr lang="en-US"/>
        </a:p>
      </dgm:t>
    </dgm:pt>
    <dgm:pt modelId="{C4E9C91D-BFB8-48CD-BF0F-A6E050EA6A43}" type="sibTrans" cxnId="{322C15EF-6B95-438B-B2B3-2048D9AEDC1E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2F2D5FE-1774-42B9-8015-5ED7F3786DDA}">
      <dgm:prSet phldrT="[Text]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9C8A086-9749-4574-92BF-38D4A7CB8767}" type="parTrans" cxnId="{DA7177B0-4CC0-4051-BF78-DBE6DA5AD1F8}">
      <dgm:prSet/>
      <dgm:spPr/>
      <dgm:t>
        <a:bodyPr/>
        <a:lstStyle/>
        <a:p>
          <a:endParaRPr lang="en-US"/>
        </a:p>
      </dgm:t>
    </dgm:pt>
    <dgm:pt modelId="{E197BE3D-980D-453F-B492-E6AE09411B3C}" type="sibTrans" cxnId="{DA7177B0-4CC0-4051-BF78-DBE6DA5AD1F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D0DE25B-5FB7-4E68-BB37-E6AC78A70378}">
      <dgm:prSet phldrT="[Text]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5616939-8E3A-4AEC-95AD-4B8BCF73E9E5}" type="parTrans" cxnId="{9577929B-D9D3-4516-B737-2369E595078A}">
      <dgm:prSet/>
      <dgm:spPr/>
      <dgm:t>
        <a:bodyPr/>
        <a:lstStyle/>
        <a:p>
          <a:endParaRPr lang="en-US"/>
        </a:p>
      </dgm:t>
    </dgm:pt>
    <dgm:pt modelId="{727B1F37-2D61-483A-843F-3CC049E239F2}" type="sibTrans" cxnId="{9577929B-D9D3-4516-B737-2369E595078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10F6A65-1010-4A85-85F1-985AAF0E4753}">
      <dgm:prSet phldrT="[Text]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0E921C9-016B-47AA-9451-EED9EE497073}" type="parTrans" cxnId="{0458AE68-8157-4E08-A178-E22E2D11A0C8}">
      <dgm:prSet/>
      <dgm:spPr/>
      <dgm:t>
        <a:bodyPr/>
        <a:lstStyle/>
        <a:p>
          <a:endParaRPr lang="en-US"/>
        </a:p>
      </dgm:t>
    </dgm:pt>
    <dgm:pt modelId="{CEE841C5-EFC3-4B4D-BAA7-2328552C3025}" type="sibTrans" cxnId="{0458AE68-8157-4E08-A178-E22E2D11A0C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65E75FB-DFAA-4489-881E-B7C9EB8B3B00}">
      <dgm:prSet phldrT="[Text]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D2559A2-C4FF-4956-AE48-35F49014E065}" type="parTrans" cxnId="{86CB9308-03CE-4BFB-B147-F0861C417324}">
      <dgm:prSet/>
      <dgm:spPr/>
      <dgm:t>
        <a:bodyPr/>
        <a:lstStyle/>
        <a:p>
          <a:endParaRPr lang="en-US"/>
        </a:p>
      </dgm:t>
    </dgm:pt>
    <dgm:pt modelId="{29B3B293-0328-44F9-9DC4-11C1DE2C5AD5}" type="sibTrans" cxnId="{86CB9308-03CE-4BFB-B147-F0861C41732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F9609263-7203-4129-B25B-7CEF36CB4ABC}">
      <dgm:prSet phldrT="[Text]"/>
      <dgm:spPr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58C4A78E-9E1D-4130-9057-81B9A96025C1}" type="parTrans" cxnId="{64A79C4A-EBCA-4D49-B246-E6A85C77A961}">
      <dgm:prSet/>
      <dgm:spPr/>
      <dgm:t>
        <a:bodyPr/>
        <a:lstStyle/>
        <a:p>
          <a:endParaRPr lang="en-US"/>
        </a:p>
      </dgm:t>
    </dgm:pt>
    <dgm:pt modelId="{B918210E-6348-4CD4-B73E-496B5C35EB3E}" type="sibTrans" cxnId="{64A79C4A-EBCA-4D49-B246-E6A85C77A9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E5705AE1-F234-4913-B0FF-97AB2BE6EE6A}">
      <dgm:prSet phldrT="[Text]"/>
      <dgm:spPr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CF3E9BFB-1563-4B09-9C43-90640F1A6A2E}" type="parTrans" cxnId="{4987718C-8C2B-4191-BEE5-B86547B136A2}">
      <dgm:prSet/>
      <dgm:spPr/>
      <dgm:t>
        <a:bodyPr/>
        <a:lstStyle/>
        <a:p>
          <a:endParaRPr lang="en-US"/>
        </a:p>
      </dgm:t>
    </dgm:pt>
    <dgm:pt modelId="{E7BD03AD-D8FC-4C71-8D9A-628DFD0B402F}" type="sibTrans" cxnId="{4987718C-8C2B-4191-BEE5-B86547B136A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EF8A807-429A-4FF5-8177-38A39A580133}">
      <dgm:prSet phldrT="[Text]"/>
      <dgm:spPr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AD0A0C2-26BD-42DE-904A-D40BD9B04224}" type="parTrans" cxnId="{759B6D02-CD6A-4325-9446-286E5285B060}">
      <dgm:prSet/>
      <dgm:spPr/>
      <dgm:t>
        <a:bodyPr/>
        <a:lstStyle/>
        <a:p>
          <a:endParaRPr lang="en-US"/>
        </a:p>
      </dgm:t>
    </dgm:pt>
    <dgm:pt modelId="{5106E9CE-CD4B-4F38-BA39-4CC22EB98EAB}" type="sibTrans" cxnId="{759B6D02-CD6A-4325-9446-286E5285B06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F076142-190C-43FA-9F9C-1DFC9FD9E663}">
      <dgm:prSet phldrT="[Text]"/>
      <dgm:spPr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994EBBB-CB4E-4F76-AC1E-D5FA6DB70C21}" type="parTrans" cxnId="{9D48C987-EC1B-4986-80A8-06634BD4BD61}">
      <dgm:prSet/>
      <dgm:spPr/>
      <dgm:t>
        <a:bodyPr/>
        <a:lstStyle/>
        <a:p>
          <a:endParaRPr lang="en-US"/>
        </a:p>
      </dgm:t>
    </dgm:pt>
    <dgm:pt modelId="{C4C4F648-019F-4370-BEC3-35E6EFC115AC}" type="sibTrans" cxnId="{9D48C987-EC1B-4986-80A8-06634BD4BD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00FF0F84-6121-4BF8-8807-20288999539A}">
      <dgm:prSet phldrT="[Text]"/>
      <dgm:spPr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DEB9D73-A832-4CF0-84C2-602C02981AB6}" type="parTrans" cxnId="{BF829F43-6373-4C1D-84D1-7858E71DF781}">
      <dgm:prSet/>
      <dgm:spPr/>
      <dgm:t>
        <a:bodyPr/>
        <a:lstStyle/>
        <a:p>
          <a:endParaRPr lang="en-US"/>
        </a:p>
      </dgm:t>
    </dgm:pt>
    <dgm:pt modelId="{75BD11C2-7739-4722-909B-04403777F832}" type="sibTrans" cxnId="{BF829F43-6373-4C1D-84D1-7858E71DF78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7D54B50-55CD-499E-B81E-48F676A86831}">
      <dgm:prSet phldrT="[Text]"/>
      <dgm:spPr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C284272-8EC6-4E18-A17D-EABE988113E3}" type="parTrans" cxnId="{5E6D6A2C-F342-40EB-BB68-80F3D4D14ED4}">
      <dgm:prSet/>
      <dgm:spPr/>
      <dgm:t>
        <a:bodyPr/>
        <a:lstStyle/>
        <a:p>
          <a:endParaRPr lang="en-US"/>
        </a:p>
      </dgm:t>
    </dgm:pt>
    <dgm:pt modelId="{6F9E11CF-3CD6-4771-98A5-E50D4F9DD946}" type="sibTrans" cxnId="{5E6D6A2C-F342-40EB-BB68-80F3D4D14ED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C6117268-AA34-4A9B-BB1D-8C4AE6CE74B6}">
      <dgm:prSet phldrT="[Text]"/>
      <dgm:spPr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B2238AEB-D16C-4223-AFB9-6D64EC59E608}" type="parTrans" cxnId="{1D491677-DDFC-41CB-859B-6C0BBA2FE69D}">
      <dgm:prSet/>
      <dgm:spPr/>
      <dgm:t>
        <a:bodyPr/>
        <a:lstStyle/>
        <a:p>
          <a:endParaRPr lang="en-US"/>
        </a:p>
      </dgm:t>
    </dgm:pt>
    <dgm:pt modelId="{1AED657A-09A4-46E2-99AB-34D5A44ACEF8}" type="sibTrans" cxnId="{1D491677-DDFC-41CB-859B-6C0BBA2FE6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ACB506D-120A-4E01-B3B2-7F8CBDFC0EAC}">
      <dgm:prSet phldrT="[Text]"/>
      <dgm:spPr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03D9282-510F-4BA3-9086-5DCDC39AAD5A}" type="parTrans" cxnId="{C963CC0C-23DF-4B6C-BDFA-B8319A17752A}">
      <dgm:prSet/>
      <dgm:spPr/>
      <dgm:t>
        <a:bodyPr/>
        <a:lstStyle/>
        <a:p>
          <a:endParaRPr lang="en-US"/>
        </a:p>
      </dgm:t>
    </dgm:pt>
    <dgm:pt modelId="{AD8C0AD9-F4B9-4BB2-BBFF-1A1D092ED2FD}" type="sibTrans" cxnId="{C963CC0C-23DF-4B6C-BDFA-B8319A17752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D4DB138-597F-4647-A128-6FA8227EC55F}">
      <dgm:prSet phldrT="[Text]"/>
      <dgm:spPr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06C469C-2285-4526-8BB7-5B4FD19CFCA8}" type="parTrans" cxnId="{AD191D4D-0C2B-43D6-8003-60BE90A63059}">
      <dgm:prSet/>
      <dgm:spPr/>
      <dgm:t>
        <a:bodyPr/>
        <a:lstStyle/>
        <a:p>
          <a:endParaRPr lang="en-US"/>
        </a:p>
      </dgm:t>
    </dgm:pt>
    <dgm:pt modelId="{EFB2DE1B-9874-4D2F-9F75-9E98205C1AB4}" type="sibTrans" cxnId="{AD191D4D-0C2B-43D6-8003-60BE90A6305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C2D20D5-EEF9-415E-BF54-514611D5C19B}">
      <dgm:prSet phldrT="[Text]"/>
      <dgm:spPr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C7F9674-94BB-49EA-9C9B-A635A186FB46}" type="parTrans" cxnId="{0045C5FA-A0A3-4405-B828-95004680E923}">
      <dgm:prSet/>
      <dgm:spPr/>
      <dgm:t>
        <a:bodyPr/>
        <a:lstStyle/>
        <a:p>
          <a:endParaRPr lang="en-US"/>
        </a:p>
      </dgm:t>
    </dgm:pt>
    <dgm:pt modelId="{AB5B281D-8B77-436D-ADF4-5F59E95A70E1}" type="sibTrans" cxnId="{0045C5FA-A0A3-4405-B828-95004680E923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4585E0A-1597-4313-B910-68E631CD806D}">
      <dgm:prSet phldrT="[Text]"/>
      <dgm:spPr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0EE21B0C-0A02-4308-B1E8-C8BD155A4190}" type="parTrans" cxnId="{C5FFF04D-18A3-4A33-A142-BDCBAE8A744A}">
      <dgm:prSet/>
      <dgm:spPr/>
      <dgm:t>
        <a:bodyPr/>
        <a:lstStyle/>
        <a:p>
          <a:endParaRPr lang="en-US"/>
        </a:p>
      </dgm:t>
    </dgm:pt>
    <dgm:pt modelId="{6F3175AA-5571-4970-B934-3ADBB54A3C74}" type="sibTrans" cxnId="{C5FFF04D-18A3-4A33-A142-BDCBAE8A744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312A3B3A-52F2-427D-9A43-20F6C5EB9741}">
      <dgm:prSet phldrT="[Text]"/>
      <dgm:spPr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DA59B36-A6F9-4F9D-BA6E-042CF5C0E09A}" type="parTrans" cxnId="{00275E96-52BB-4CAD-9C3D-FBED57C5CB7A}">
      <dgm:prSet/>
      <dgm:spPr/>
      <dgm:t>
        <a:bodyPr/>
        <a:lstStyle/>
        <a:p>
          <a:endParaRPr lang="en-US"/>
        </a:p>
      </dgm:t>
    </dgm:pt>
    <dgm:pt modelId="{110BA9D4-6872-4D7D-995F-AD069B1912E6}" type="sibTrans" cxnId="{00275E96-52BB-4CAD-9C3D-FBED57C5CB7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2E06535-D5AE-4763-A043-7F9786660F3E}">
      <dgm:prSet phldrT="[Text]"/>
      <dgm:spPr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D680CA0-9783-4058-8049-47107E662A7E}" type="parTrans" cxnId="{55806C90-A8DE-44A1-B88C-79086589C222}">
      <dgm:prSet/>
      <dgm:spPr/>
      <dgm:t>
        <a:bodyPr/>
        <a:lstStyle/>
        <a:p>
          <a:endParaRPr lang="en-US"/>
        </a:p>
      </dgm:t>
    </dgm:pt>
    <dgm:pt modelId="{8D3CF0AE-6559-40C1-8C01-397C66A18C70}" type="sibTrans" cxnId="{55806C90-A8DE-44A1-B88C-79086589C22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BEF20EE-0352-42BD-A15A-C45754388133}">
      <dgm:prSet phldrT="[Text]"/>
      <dgm:spPr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4805427-0DEF-42F8-B5CD-38933C63C27A}" type="parTrans" cxnId="{D20F8897-1C56-4F46-83D1-0BAF6CF6AB74}">
      <dgm:prSet/>
      <dgm:spPr/>
      <dgm:t>
        <a:bodyPr/>
        <a:lstStyle/>
        <a:p>
          <a:endParaRPr lang="en-US"/>
        </a:p>
      </dgm:t>
    </dgm:pt>
    <dgm:pt modelId="{4819BC27-F53A-4BB6-A22A-186B445DB90B}" type="sibTrans" cxnId="{D20F8897-1C56-4F46-83D1-0BAF6CF6AB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04DE96FE-1DF3-47BB-B15D-133BE6E543C2}">
      <dgm:prSet phldrT="[Text]"/>
      <dgm:spPr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C8C7A7DE-DCBB-462F-B7C8-ABFBD2AEBC7C}" type="parTrans" cxnId="{B57F2783-A58E-4345-A860-2168BC08FD0D}">
      <dgm:prSet/>
      <dgm:spPr/>
      <dgm:t>
        <a:bodyPr/>
        <a:lstStyle/>
        <a:p>
          <a:endParaRPr lang="en-US"/>
        </a:p>
      </dgm:t>
    </dgm:pt>
    <dgm:pt modelId="{987C2469-F192-4188-963C-CBCD84F741A0}" type="sibTrans" cxnId="{B57F2783-A58E-4345-A860-2168BC08FD0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DFFB9E0-7814-4257-A8D2-40B1E586B9A5}">
      <dgm:prSet phldrT="[Text]"/>
      <dgm:spPr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08F80BC-63D3-4841-8C60-6EDF06DC0F71}" type="parTrans" cxnId="{E71BBEEE-2828-4D52-913C-06381B217DBB}">
      <dgm:prSet/>
      <dgm:spPr/>
      <dgm:t>
        <a:bodyPr/>
        <a:lstStyle/>
        <a:p>
          <a:endParaRPr lang="en-US"/>
        </a:p>
      </dgm:t>
    </dgm:pt>
    <dgm:pt modelId="{322BBF8C-951E-4F79-8D7F-7CE565D43C58}" type="sibTrans" cxnId="{E71BBEEE-2828-4D52-913C-06381B217DBB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3AC7B6E6-FE68-4D54-95C9-5885F9E53CF4}">
      <dgm:prSet phldrT="[Text]"/>
      <dgm:spPr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403FCBC-3F16-493D-A6B4-8A5DDFA35301}" type="parTrans" cxnId="{8B81D501-71A0-49A7-BA2B-32D63AA10B51}">
      <dgm:prSet/>
      <dgm:spPr/>
      <dgm:t>
        <a:bodyPr/>
        <a:lstStyle/>
        <a:p>
          <a:endParaRPr lang="en-US"/>
        </a:p>
      </dgm:t>
    </dgm:pt>
    <dgm:pt modelId="{820C54E4-9E93-4BBB-828B-C55E494C12ED}" type="sibTrans" cxnId="{8B81D501-71A0-49A7-BA2B-32D63AA10B5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71DEC36F-61DF-41A3-A420-F43F3D322EB0}">
      <dgm:prSet phldrT="[Text]"/>
      <dgm:spPr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C515E76-8584-4CD6-AED0-5952789EB1CD}" type="parTrans" cxnId="{40C9A34C-BD07-40B8-B1D5-122B1CC94DC9}">
      <dgm:prSet/>
      <dgm:spPr/>
      <dgm:t>
        <a:bodyPr/>
        <a:lstStyle/>
        <a:p>
          <a:endParaRPr lang="en-US"/>
        </a:p>
      </dgm:t>
    </dgm:pt>
    <dgm:pt modelId="{B15E14E4-33BA-41B9-8BE5-A3542AC57591}" type="sibTrans" cxnId="{40C9A34C-BD07-40B8-B1D5-122B1CC94DC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7E3DC9D-EBD4-4C82-9B33-19AA71F72D10}">
      <dgm:prSet phldrT="[Text]"/>
      <dgm:spPr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A4961E8-9F35-492C-A3DF-7E7A07BDF7EC}" type="parTrans" cxnId="{D8B89BBE-710A-4D35-B70F-F4FD4F308CFF}">
      <dgm:prSet/>
      <dgm:spPr/>
      <dgm:t>
        <a:bodyPr/>
        <a:lstStyle/>
        <a:p>
          <a:endParaRPr lang="en-US"/>
        </a:p>
      </dgm:t>
    </dgm:pt>
    <dgm:pt modelId="{1C95C6A3-00BD-4B0E-BC7E-985515D85D89}" type="sibTrans" cxnId="{D8B89BBE-710A-4D35-B70F-F4FD4F308CFF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2408A7E9-B9F2-4459-A454-16C3FDB6ACF5}">
      <dgm:prSet phldrT="[Text]"/>
      <dgm:spPr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B97EE928-3EA3-4D8F-9C80-0B4FA44F4CDD}" type="parTrans" cxnId="{5AC5644D-5635-4AB7-B544-48D01830949D}">
      <dgm:prSet/>
      <dgm:spPr/>
      <dgm:t>
        <a:bodyPr/>
        <a:lstStyle/>
        <a:p>
          <a:endParaRPr lang="en-US"/>
        </a:p>
      </dgm:t>
    </dgm:pt>
    <dgm:pt modelId="{09AF3D3D-BB82-41C5-8EBB-BD19C19B336D}" type="sibTrans" cxnId="{5AC5644D-5635-4AB7-B544-48D0183094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51A9669-CB79-4EC4-AE71-8823D590F60F}">
      <dgm:prSet phldrT="[Text]"/>
      <dgm:spPr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DF13988-949F-4B3A-BA74-6C3C29689E55}" type="parTrans" cxnId="{88DD9D10-4D17-4492-AD06-3980146452E2}">
      <dgm:prSet/>
      <dgm:spPr/>
      <dgm:t>
        <a:bodyPr/>
        <a:lstStyle/>
        <a:p>
          <a:endParaRPr lang="en-US"/>
        </a:p>
      </dgm:t>
    </dgm:pt>
    <dgm:pt modelId="{E33C4ED6-17FC-441D-A9FA-6752EAE6D74A}" type="sibTrans" cxnId="{88DD9D10-4D17-4492-AD06-3980146452E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FC17217-A95B-4897-880D-FBBE9C3D1E3C}">
      <dgm:prSet phldrT="[Text]"/>
      <dgm:spPr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C49096C-CA9F-4EB1-88EF-D9A1013A4FB9}" type="parTrans" cxnId="{7207A991-ECF7-4C7A-9287-832F7554DD74}">
      <dgm:prSet/>
      <dgm:spPr/>
      <dgm:t>
        <a:bodyPr/>
        <a:lstStyle/>
        <a:p>
          <a:endParaRPr lang="en-US"/>
        </a:p>
      </dgm:t>
    </dgm:pt>
    <dgm:pt modelId="{3FF03EBD-7009-4D58-B92E-220405D8D0E7}" type="sibTrans" cxnId="{7207A991-ECF7-4C7A-9287-832F7554DD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4CC8E6F-D1C8-4E1C-A48A-111711A27A97}">
      <dgm:prSet phldrT="[Text]"/>
      <dgm:spPr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3142ACD-F501-404E-98D1-7099A7AADFAA}" type="parTrans" cxnId="{2BF38B7C-AEAC-402F-A45B-9E9850DF7721}">
      <dgm:prSet/>
      <dgm:spPr/>
      <dgm:t>
        <a:bodyPr/>
        <a:lstStyle/>
        <a:p>
          <a:endParaRPr lang="en-US"/>
        </a:p>
      </dgm:t>
    </dgm:pt>
    <dgm:pt modelId="{6DB7B034-026C-4CA5-96B5-D3EB729ED15B}" type="sibTrans" cxnId="{2BF38B7C-AEAC-402F-A45B-9E9850DF772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>
            <a:ln>
              <a:noFill/>
            </a:ln>
          </a:endParaRPr>
        </a:p>
      </dgm:t>
    </dgm:pt>
    <dgm:pt modelId="{B3BD4DBE-26D8-4AE6-9BC9-EE8B88A8BB2B}">
      <dgm:prSet phldrT="[Text]"/>
      <dgm:spPr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21A8A8A-4033-47F7-AA56-E6EFC47B2DD4}" type="parTrans" cxnId="{C61EBE06-574E-4684-BA37-C1A3E09A2342}">
      <dgm:prSet/>
      <dgm:spPr/>
      <dgm:t>
        <a:bodyPr/>
        <a:lstStyle/>
        <a:p>
          <a:endParaRPr lang="en-US"/>
        </a:p>
      </dgm:t>
    </dgm:pt>
    <dgm:pt modelId="{91F6B019-12E7-4390-9C19-93F47864F2B0}" type="sibTrans" cxnId="{C61EBE06-574E-4684-BA37-C1A3E09A234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5CFB0A4-B87C-4694-84E5-7A46464CF448}">
      <dgm:prSet phldrT="[Text]"/>
      <dgm:spPr>
        <a:noFill/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E22CE7A-C389-4B7C-8863-C16548324065}" type="sibTrans" cxnId="{F5F5DE04-1BD3-403D-ADC6-AE3F936CA31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CAAA6CC-F5AA-43AE-85F4-ADC343114291}" type="parTrans" cxnId="{F5F5DE04-1BD3-403D-ADC6-AE3F936CA317}">
      <dgm:prSet/>
      <dgm:spPr/>
      <dgm:t>
        <a:bodyPr/>
        <a:lstStyle/>
        <a:p>
          <a:endParaRPr lang="en-US"/>
        </a:p>
      </dgm:t>
    </dgm:pt>
    <dgm:pt modelId="{F5CFAFF9-0689-404D-8161-3C8455A6F80D}">
      <dgm:prSet phldrT="[Text]"/>
      <dgm:spPr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35EDF48-69B3-4A8B-BD2A-CF1CED9BF22E}" type="sibTrans" cxnId="{BEA1C7FB-1137-4133-9676-B7E899D53CF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8533F8A-90B8-4A54-81EA-57168CBC3012}" type="parTrans" cxnId="{BEA1C7FB-1137-4133-9676-B7E899D53CF2}">
      <dgm:prSet/>
      <dgm:spPr/>
      <dgm:t>
        <a:bodyPr/>
        <a:lstStyle/>
        <a:p>
          <a:endParaRPr lang="en-US"/>
        </a:p>
      </dgm:t>
    </dgm:pt>
    <dgm:pt modelId="{9A516290-71B7-495D-A58D-5B8A7F49F509}">
      <dgm:prSet phldrT="[Text]"/>
      <dgm:spPr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A16FBE8-E20E-45DC-8E5D-7C37BE5B34B3}" type="parTrans" cxnId="{6CD935DE-7F21-4C25-9B99-53432BC8E475}">
      <dgm:prSet/>
      <dgm:spPr/>
      <dgm:t>
        <a:bodyPr/>
        <a:lstStyle/>
        <a:p>
          <a:endParaRPr lang="en-US"/>
        </a:p>
      </dgm:t>
    </dgm:pt>
    <dgm:pt modelId="{DF7487ED-5522-4F05-94EA-6797A32C3D2D}" type="sibTrans" cxnId="{6CD935DE-7F21-4C25-9B99-53432BC8E475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5457513-55E1-4C34-A1E6-97B0446F5136}">
      <dgm:prSet phldrT="[Text]"/>
      <dgm:spPr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9D4067C0-8BE7-40EF-92FA-FCBAC201DF30}" type="parTrans" cxnId="{E04BF6C8-1DA7-4011-A355-23DEDECAA391}">
      <dgm:prSet/>
      <dgm:spPr/>
      <dgm:t>
        <a:bodyPr/>
        <a:lstStyle/>
        <a:p>
          <a:endParaRPr lang="en-US"/>
        </a:p>
      </dgm:t>
    </dgm:pt>
    <dgm:pt modelId="{9F3592EC-D5AB-4941-A17A-330E082BE028}" type="sibTrans" cxnId="{E04BF6C8-1DA7-4011-A355-23DEDECAA39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BD158A2-C2FD-4FD4-9ECB-2C6731BA4A37}">
      <dgm:prSet phldrT="[Text]"/>
      <dgm:spPr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EE8996FF-8024-499D-870B-0690F917BCE5}" type="parTrans" cxnId="{1050DEC9-D25C-470D-B173-FB9C388A680E}">
      <dgm:prSet/>
      <dgm:spPr/>
      <dgm:t>
        <a:bodyPr/>
        <a:lstStyle/>
        <a:p>
          <a:endParaRPr lang="en-US"/>
        </a:p>
      </dgm:t>
    </dgm:pt>
    <dgm:pt modelId="{F37A4C02-6BA1-46F6-8071-99985E2B3AD1}" type="sibTrans" cxnId="{1050DEC9-D25C-470D-B173-FB9C388A680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A3B09D-B6C6-446A-82D6-54CF062DB331}">
      <dgm:prSet phldrT="[Text]"/>
      <dgm:spPr>
        <a:blipFill rotWithShape="0">
          <a:blip xmlns:r="http://schemas.openxmlformats.org/officeDocument/2006/relationships"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76E3509-ED0D-43E0-94BF-F6DBF7F1E64E}" type="parTrans" cxnId="{DDEDCC35-084F-4355-9C39-5A2C1E244391}">
      <dgm:prSet/>
      <dgm:spPr/>
      <dgm:t>
        <a:bodyPr/>
        <a:lstStyle/>
        <a:p>
          <a:endParaRPr lang="en-US"/>
        </a:p>
      </dgm:t>
    </dgm:pt>
    <dgm:pt modelId="{5CA44301-1BEE-47D9-9B8E-279A0933AD36}" type="sibTrans" cxnId="{DDEDCC35-084F-4355-9C39-5A2C1E24439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6447456-97EF-44C7-B8C0-40C23CC04136}" type="pres">
      <dgm:prSet presAssocID="{4CC74C95-C574-4A80-82D5-76DA056B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0E6E8-FA9A-4B44-BCE7-C6DF7E7738A5}" type="pres">
      <dgm:prSet presAssocID="{A5CFB0A4-B87C-4694-84E5-7A46464CF448}" presName="node" presStyleLbl="node1" presStyleIdx="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167DE0-A279-4110-9FFA-0E8231033E5C}" type="pres">
      <dgm:prSet presAssocID="{A5CFB0A4-B87C-4694-84E5-7A46464CF448}" presName="spNode" presStyleCnt="0"/>
      <dgm:spPr/>
    </dgm:pt>
    <dgm:pt modelId="{E3C0695B-A426-4044-AE14-8071401B7E53}" type="pres">
      <dgm:prSet presAssocID="{FE22CE7A-C389-4B7C-8863-C16548324065}" presName="sibTrans" presStyleLbl="sibTrans1D1" presStyleIdx="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B4C93D-9536-43AB-8F55-BBFD93F3394B}" type="pres">
      <dgm:prSet presAssocID="{817878DB-5A88-4543-9C10-A3B09F021237}" presName="node" presStyleLbl="node1" presStyleIdx="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B38B44-9C14-438F-9F47-993846843AB3}" type="pres">
      <dgm:prSet presAssocID="{817878DB-5A88-4543-9C10-A3B09F021237}" presName="spNode" presStyleCnt="0"/>
      <dgm:spPr/>
    </dgm:pt>
    <dgm:pt modelId="{75436F29-2601-455F-A472-190FDE6A56F7}" type="pres">
      <dgm:prSet presAssocID="{88A9FA2E-3D0C-455E-BB2A-0778C4481D84}" presName="sibTrans" presStyleLbl="sibTrans1D1" presStyleIdx="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66F067-6BB5-4E37-8537-9320203BDAB7}" type="pres">
      <dgm:prSet presAssocID="{F5CFAFF9-0689-404D-8161-3C8455A6F80D}" presName="node" presStyleLbl="node1" presStyleIdx="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8E464-73F6-4AFC-8E13-73C4FBAF32BF}" type="pres">
      <dgm:prSet presAssocID="{F5CFAFF9-0689-404D-8161-3C8455A6F80D}" presName="spNode" presStyleCnt="0"/>
      <dgm:spPr/>
    </dgm:pt>
    <dgm:pt modelId="{946C530E-E71D-47DA-9089-1B924649906E}" type="pres">
      <dgm:prSet presAssocID="{A35EDF48-69B3-4A8B-BD2A-CF1CED9BF22E}" presName="sibTrans" presStyleLbl="sibTrans1D1" presStyleIdx="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EF6F60-91D8-4345-B296-69C57BF0907E}" type="pres">
      <dgm:prSet presAssocID="{BDE45669-810C-4E4D-89B0-6D9590A6A4D1}" presName="node" presStyleLbl="node1" presStyleIdx="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5D435A-AE2B-4143-AF7C-821D9569BED6}" type="pres">
      <dgm:prSet presAssocID="{BDE45669-810C-4E4D-89B0-6D9590A6A4D1}" presName="spNode" presStyleCnt="0"/>
      <dgm:spPr/>
    </dgm:pt>
    <dgm:pt modelId="{2BCA2D94-CA25-436C-BF99-D6AB17D3ACE6}" type="pres">
      <dgm:prSet presAssocID="{F4AECAE5-275A-43EF-A03B-D60A238C3723}" presName="sibTrans" presStyleLbl="sibTrans1D1" presStyleIdx="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58DE75-7E09-4F50-A31E-EE75418C7936}" type="pres">
      <dgm:prSet presAssocID="{ACB3BD53-C16F-46B5-8943-7847FB8BC583}" presName="node" presStyleLbl="node1" presStyleIdx="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FD34EE0-5296-4D10-A235-379615DE2C63}" type="pres">
      <dgm:prSet presAssocID="{ACB3BD53-C16F-46B5-8943-7847FB8BC583}" presName="spNode" presStyleCnt="0"/>
      <dgm:spPr/>
    </dgm:pt>
    <dgm:pt modelId="{929D411E-79B8-4CA7-8604-4F6A9A0511EB}" type="pres">
      <dgm:prSet presAssocID="{C4E9C91D-BFB8-48CD-BF0F-A6E050EA6A43}" presName="sibTrans" presStyleLbl="sibTrans1D1" presStyleIdx="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C085B6-C98A-4A3E-BE4D-F8380033463A}" type="pres">
      <dgm:prSet presAssocID="{A2F2D5FE-1774-42B9-8015-5ED7F3786DDA}" presName="node" presStyleLbl="node1" presStyleIdx="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4E27F-EE6F-43BE-B69F-3D8D6C930E2D}" type="pres">
      <dgm:prSet presAssocID="{A2F2D5FE-1774-42B9-8015-5ED7F3786DDA}" presName="spNode" presStyleCnt="0"/>
      <dgm:spPr/>
    </dgm:pt>
    <dgm:pt modelId="{F4D92EAA-E19E-45BE-9666-CC4BDDAF0D3D}" type="pres">
      <dgm:prSet presAssocID="{E197BE3D-980D-453F-B492-E6AE09411B3C}" presName="sibTrans" presStyleLbl="sibTrans1D1" presStyleIdx="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AD313F-C20C-4464-80B0-4EA653040AE3}" type="pres">
      <dgm:prSet presAssocID="{8D0DE25B-5FB7-4E68-BB37-E6AC78A70378}" presName="node" presStyleLbl="node1" presStyleIdx="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3A05D9-ABA4-44EE-AFD8-47FE31808B89}" type="pres">
      <dgm:prSet presAssocID="{8D0DE25B-5FB7-4E68-BB37-E6AC78A70378}" presName="spNode" presStyleCnt="0"/>
      <dgm:spPr/>
    </dgm:pt>
    <dgm:pt modelId="{475B075E-F5DE-4049-9FE3-DA6834EB6959}" type="pres">
      <dgm:prSet presAssocID="{727B1F37-2D61-483A-843F-3CC049E239F2}" presName="sibTrans" presStyleLbl="sibTrans1D1" presStyleIdx="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804ABC-2AD0-4BBE-B816-95535F1B7910}" type="pres">
      <dgm:prSet presAssocID="{410F6A65-1010-4A85-85F1-985AAF0E4753}" presName="node" presStyleLbl="node1" presStyleIdx="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48DED9-A07A-41A9-9C63-7A774EEFEC48}" type="pres">
      <dgm:prSet presAssocID="{410F6A65-1010-4A85-85F1-985AAF0E4753}" presName="spNode" presStyleCnt="0"/>
      <dgm:spPr/>
    </dgm:pt>
    <dgm:pt modelId="{8C0D0BB4-E35C-4D5E-85F1-B541467FAD8A}" type="pres">
      <dgm:prSet presAssocID="{CEE841C5-EFC3-4B4D-BAA7-2328552C3025}" presName="sibTrans" presStyleLbl="sibTrans1D1" presStyleIdx="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CDBC7F-65FA-4F44-9614-B152737B9B62}" type="pres">
      <dgm:prSet presAssocID="{165E75FB-DFAA-4489-881E-B7C9EB8B3B00}" presName="node" presStyleLbl="node1" presStyleIdx="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40ABF6-6FDB-41E9-A22E-B3809181FF01}" type="pres">
      <dgm:prSet presAssocID="{165E75FB-DFAA-4489-881E-B7C9EB8B3B00}" presName="spNode" presStyleCnt="0"/>
      <dgm:spPr/>
    </dgm:pt>
    <dgm:pt modelId="{9BA14977-EF86-4A0C-8BDF-AC120985F1AE}" type="pres">
      <dgm:prSet presAssocID="{29B3B293-0328-44F9-9DC4-11C1DE2C5AD5}" presName="sibTrans" presStyleLbl="sibTrans1D1" presStyleIdx="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B0FBBE-A921-4E26-B5CB-343024DC1CB0}" type="pres">
      <dgm:prSet presAssocID="{F9609263-7203-4129-B25B-7CEF36CB4ABC}" presName="node" presStyleLbl="node1" presStyleIdx="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F77CA8-AA4B-4DC6-BBFB-0E46D232B521}" type="pres">
      <dgm:prSet presAssocID="{F9609263-7203-4129-B25B-7CEF36CB4ABC}" presName="spNode" presStyleCnt="0"/>
      <dgm:spPr/>
    </dgm:pt>
    <dgm:pt modelId="{27554E57-49A1-4CA5-AD84-A1E21BD14B38}" type="pres">
      <dgm:prSet presAssocID="{B918210E-6348-4CD4-B73E-496B5C35EB3E}" presName="sibTrans" presStyleLbl="sibTrans1D1" presStyleIdx="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416255-397E-437C-B7D3-B18266FAD98B}" type="pres">
      <dgm:prSet presAssocID="{E5705AE1-F234-4913-B0FF-97AB2BE6EE6A}" presName="node" presStyleLbl="node1" presStyleIdx="1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623E8-6106-4059-AD88-72A8E00C9042}" type="pres">
      <dgm:prSet presAssocID="{E5705AE1-F234-4913-B0FF-97AB2BE6EE6A}" presName="spNode" presStyleCnt="0"/>
      <dgm:spPr/>
    </dgm:pt>
    <dgm:pt modelId="{8C1DFA84-853D-434D-8854-0833AA2FBAB8}" type="pres">
      <dgm:prSet presAssocID="{E7BD03AD-D8FC-4C71-8D9A-628DFD0B402F}" presName="sibTrans" presStyleLbl="sibTrans1D1" presStyleIdx="1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2F3097-E672-4A7A-AEE6-4C97D13158E3}" type="pres">
      <dgm:prSet presAssocID="{17A3B09D-B6C6-446A-82D6-54CF062DB331}" presName="node" presStyleLbl="node1" presStyleIdx="1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1F8C58B-107D-4EEB-B837-F7566F81E1E2}" type="pres">
      <dgm:prSet presAssocID="{17A3B09D-B6C6-446A-82D6-54CF062DB331}" presName="spNode" presStyleCnt="0"/>
      <dgm:spPr/>
    </dgm:pt>
    <dgm:pt modelId="{A391A79E-92BA-4D0D-93D6-3451C2322612}" type="pres">
      <dgm:prSet presAssocID="{5CA44301-1BEE-47D9-9B8E-279A0933AD36}" presName="sibTrans" presStyleLbl="sibTrans1D1" presStyleIdx="1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D761E-E49E-439A-9A2A-0ED96E72ABD9}" type="pres">
      <dgm:prSet presAssocID="{DEF8A807-429A-4FF5-8177-38A39A580133}" presName="node" presStyleLbl="node1" presStyleIdx="1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DF5F01-7682-472F-85AF-203FDE381A04}" type="pres">
      <dgm:prSet presAssocID="{DEF8A807-429A-4FF5-8177-38A39A580133}" presName="spNode" presStyleCnt="0"/>
      <dgm:spPr/>
    </dgm:pt>
    <dgm:pt modelId="{B4C7B276-46D0-414E-80AB-1237D70392E4}" type="pres">
      <dgm:prSet presAssocID="{5106E9CE-CD4B-4F38-BA39-4CC22EB98EAB}" presName="sibTrans" presStyleLbl="sibTrans1D1" presStyleIdx="1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D5CB4C-A613-4654-8771-450F0CFCA55D}" type="pres">
      <dgm:prSet presAssocID="{BF076142-190C-43FA-9F9C-1DFC9FD9E663}" presName="node" presStyleLbl="node1" presStyleIdx="1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40D191-706C-40E8-9559-4023FD8E346E}" type="pres">
      <dgm:prSet presAssocID="{BF076142-190C-43FA-9F9C-1DFC9FD9E663}" presName="spNode" presStyleCnt="0"/>
      <dgm:spPr/>
    </dgm:pt>
    <dgm:pt modelId="{96C08B4E-88E8-44AE-8876-129F989D5105}" type="pres">
      <dgm:prSet presAssocID="{C4C4F648-019F-4370-BEC3-35E6EFC115AC}" presName="sibTrans" presStyleLbl="sibTrans1D1" presStyleIdx="1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C4C7E0-FBC7-4931-B9A7-9CEC294B838D}" type="pres">
      <dgm:prSet presAssocID="{00FF0F84-6121-4BF8-8807-20288999539A}" presName="node" presStyleLbl="node1" presStyleIdx="1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E8C8BC-2E6F-4327-9294-FB6781B15428}" type="pres">
      <dgm:prSet presAssocID="{00FF0F84-6121-4BF8-8807-20288999539A}" presName="spNode" presStyleCnt="0"/>
      <dgm:spPr/>
    </dgm:pt>
    <dgm:pt modelId="{5E9B62FB-4BCA-4008-A6CC-2C748726148B}" type="pres">
      <dgm:prSet presAssocID="{75BD11C2-7739-4722-909B-04403777F832}" presName="sibTrans" presStyleLbl="sibTrans1D1" presStyleIdx="1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40AB61-7D5C-4909-BE80-B95703882AB4}" type="pres">
      <dgm:prSet presAssocID="{57D54B50-55CD-499E-B81E-48F676A86831}" presName="node" presStyleLbl="node1" presStyleIdx="1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757CCB-D575-4FCF-9322-6F39162438E0}" type="pres">
      <dgm:prSet presAssocID="{57D54B50-55CD-499E-B81E-48F676A86831}" presName="spNode" presStyleCnt="0"/>
      <dgm:spPr/>
    </dgm:pt>
    <dgm:pt modelId="{0FAE7F47-50F9-4D36-88CF-73DE4A670A04}" type="pres">
      <dgm:prSet presAssocID="{6F9E11CF-3CD6-4771-98A5-E50D4F9DD946}" presName="sibTrans" presStyleLbl="sibTrans1D1" presStyleIdx="1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1D5E55-F44D-4125-B17A-907580F98840}" type="pres">
      <dgm:prSet presAssocID="{C6117268-AA34-4A9B-BB1D-8C4AE6CE74B6}" presName="node" presStyleLbl="node1" presStyleIdx="1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DE105-68D6-4FB9-A0B7-AC5E21B1FE9F}" type="pres">
      <dgm:prSet presAssocID="{C6117268-AA34-4A9B-BB1D-8C4AE6CE74B6}" presName="spNode" presStyleCnt="0"/>
      <dgm:spPr/>
    </dgm:pt>
    <dgm:pt modelId="{DF5BB38F-4915-4A11-8ACB-A655460D1B91}" type="pres">
      <dgm:prSet presAssocID="{1AED657A-09A4-46E2-99AB-34D5A44ACEF8}" presName="sibTrans" presStyleLbl="sibTrans1D1" presStyleIdx="1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AA7A80-C762-47F0-BC05-345D0B359063}" type="pres">
      <dgm:prSet presAssocID="{9A516290-71B7-495D-A58D-5B8A7F49F509}" presName="node" presStyleLbl="node1" presStyleIdx="1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8FEF709-04FB-4555-83D4-8ECF593A005F}" type="pres">
      <dgm:prSet presAssocID="{9A516290-71B7-495D-A58D-5B8A7F49F509}" presName="spNode" presStyleCnt="0"/>
      <dgm:spPr/>
    </dgm:pt>
    <dgm:pt modelId="{50A32A28-DD9D-4F58-80EB-F5F390E8E62B}" type="pres">
      <dgm:prSet presAssocID="{DF7487ED-5522-4F05-94EA-6797A32C3D2D}" presName="sibTrans" presStyleLbl="sibTrans1D1" presStyleIdx="1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0FAAFE-CDC0-42D8-AFD0-606FA2670B00}" type="pres">
      <dgm:prSet presAssocID="{3BD158A2-C2FD-4FD4-9ECB-2C6731BA4A37}" presName="node" presStyleLbl="node1" presStyleIdx="1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E1E0815-2DAA-4EA7-A88A-FE3447811464}" type="pres">
      <dgm:prSet presAssocID="{3BD158A2-C2FD-4FD4-9ECB-2C6731BA4A37}" presName="spNode" presStyleCnt="0"/>
      <dgm:spPr/>
    </dgm:pt>
    <dgm:pt modelId="{08C4D7FA-4E98-4534-8255-77DCF855EA5A}" type="pres">
      <dgm:prSet presAssocID="{F37A4C02-6BA1-46F6-8071-99985E2B3AD1}" presName="sibTrans" presStyleLbl="sibTrans1D1" presStyleIdx="1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01FF2-0424-4FF4-8D94-F4C8265F61ED}" type="pres">
      <dgm:prSet presAssocID="{AACB506D-120A-4E01-B3B2-7F8CBDFC0EAC}" presName="node" presStyleLbl="node1" presStyleIdx="1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86C46C-7D78-42F5-AF3F-BF9772F0CC0A}" type="pres">
      <dgm:prSet presAssocID="{AACB506D-120A-4E01-B3B2-7F8CBDFC0EAC}" presName="spNode" presStyleCnt="0"/>
      <dgm:spPr/>
    </dgm:pt>
    <dgm:pt modelId="{1451CB43-B41A-45CF-B8EF-A745EC3748CC}" type="pres">
      <dgm:prSet presAssocID="{AD8C0AD9-F4B9-4BB2-BBFF-1A1D092ED2FD}" presName="sibTrans" presStyleLbl="sibTrans1D1" presStyleIdx="1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BF6E3E-C532-4C63-B2AD-CB71E9D0F83F}" type="pres">
      <dgm:prSet presAssocID="{5D4DB138-597F-4647-A128-6FA8227EC55F}" presName="node" presStyleLbl="node1" presStyleIdx="2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F6AA2F-CC81-4DBC-A917-7B595E7A6A94}" type="pres">
      <dgm:prSet presAssocID="{5D4DB138-597F-4647-A128-6FA8227EC55F}" presName="spNode" presStyleCnt="0"/>
      <dgm:spPr/>
    </dgm:pt>
    <dgm:pt modelId="{65DB642B-7B10-4D87-A69E-AD65BCBB5E3A}" type="pres">
      <dgm:prSet presAssocID="{EFB2DE1B-9874-4D2F-9F75-9E98205C1AB4}" presName="sibTrans" presStyleLbl="sibTrans1D1" presStyleIdx="2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508D8FC-CDF2-4DEA-86BD-9C9798053DCB}" type="pres">
      <dgm:prSet presAssocID="{4C2D20D5-EEF9-415E-BF54-514611D5C19B}" presName="node" presStyleLbl="node1" presStyleIdx="2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56343-2457-4C82-BEE8-06A057D02E1D}" type="pres">
      <dgm:prSet presAssocID="{4C2D20D5-EEF9-415E-BF54-514611D5C19B}" presName="spNode" presStyleCnt="0"/>
      <dgm:spPr/>
    </dgm:pt>
    <dgm:pt modelId="{D55B6D8B-25E6-4454-9D5A-FCAE75716B6D}" type="pres">
      <dgm:prSet presAssocID="{AB5B281D-8B77-436D-ADF4-5F59E95A70E1}" presName="sibTrans" presStyleLbl="sibTrans1D1" presStyleIdx="2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12C3D4-BD56-4313-A852-1AF03BF2C677}" type="pres">
      <dgm:prSet presAssocID="{B4585E0A-1597-4313-B910-68E631CD806D}" presName="node" presStyleLbl="node1" presStyleIdx="2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15F187-2E78-4D3A-965B-4AC2EF7FF435}" type="pres">
      <dgm:prSet presAssocID="{B4585E0A-1597-4313-B910-68E631CD806D}" presName="spNode" presStyleCnt="0"/>
      <dgm:spPr/>
    </dgm:pt>
    <dgm:pt modelId="{5865CBD9-63AD-4BE8-A468-7642B6FDC828}" type="pres">
      <dgm:prSet presAssocID="{6F3175AA-5571-4970-B934-3ADBB54A3C74}" presName="sibTrans" presStyleLbl="sibTrans1D1" presStyleIdx="2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14B5AE-C08B-470F-A100-424CF931A992}" type="pres">
      <dgm:prSet presAssocID="{312A3B3A-52F2-427D-9A43-20F6C5EB9741}" presName="node" presStyleLbl="node1" presStyleIdx="2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0B6A41-26B5-4767-914A-A8418220B1BA}" type="pres">
      <dgm:prSet presAssocID="{312A3B3A-52F2-427D-9A43-20F6C5EB9741}" presName="spNode" presStyleCnt="0"/>
      <dgm:spPr/>
    </dgm:pt>
    <dgm:pt modelId="{18F30FE6-66C1-4970-8BB2-6F2D44C6FF75}" type="pres">
      <dgm:prSet presAssocID="{110BA9D4-6872-4D7D-995F-AD069B1912E6}" presName="sibTrans" presStyleLbl="sibTrans1D1" presStyleIdx="2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BD26E0-9D13-494B-AA92-E4DB20AEC8D2}" type="pres">
      <dgm:prSet presAssocID="{D2E06535-D5AE-4763-A043-7F9786660F3E}" presName="node" presStyleLbl="node1" presStyleIdx="2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A85DE6-95D6-47DD-BBF1-9091EA2FDF18}" type="pres">
      <dgm:prSet presAssocID="{D2E06535-D5AE-4763-A043-7F9786660F3E}" presName="spNode" presStyleCnt="0"/>
      <dgm:spPr/>
    </dgm:pt>
    <dgm:pt modelId="{9A42BEC3-A980-4B41-B4E9-4153A06535C8}" type="pres">
      <dgm:prSet presAssocID="{8D3CF0AE-6559-40C1-8C01-397C66A18C70}" presName="sibTrans" presStyleLbl="sibTrans1D1" presStyleIdx="2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78AA2-2A5A-42F3-BE0B-ABFB25702F48}" type="pres">
      <dgm:prSet presAssocID="{DBEF20EE-0352-42BD-A15A-C45754388133}" presName="node" presStyleLbl="node1" presStyleIdx="2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37642E-C3C5-4A1D-8B72-2086BFE8155D}" type="pres">
      <dgm:prSet presAssocID="{DBEF20EE-0352-42BD-A15A-C45754388133}" presName="spNode" presStyleCnt="0"/>
      <dgm:spPr/>
    </dgm:pt>
    <dgm:pt modelId="{2F90F1D2-8CC8-4ED8-BB48-23FCE1CB8435}" type="pres">
      <dgm:prSet presAssocID="{4819BC27-F53A-4BB6-A22A-186B445DB90B}" presName="sibTrans" presStyleLbl="sibTrans1D1" presStyleIdx="2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42858F9-9D47-4E4F-86F6-1842FEE537B5}" type="pres">
      <dgm:prSet presAssocID="{05457513-55E1-4C34-A1E6-97B0446F5136}" presName="node" presStyleLbl="node1" presStyleIdx="2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CAEB7D6-2BAC-4F9E-9F92-514BE9744810}" type="pres">
      <dgm:prSet presAssocID="{05457513-55E1-4C34-A1E6-97B0446F5136}" presName="spNode" presStyleCnt="0"/>
      <dgm:spPr/>
    </dgm:pt>
    <dgm:pt modelId="{1FA4EC07-2F8A-4506-ACE1-504354BBCE6B}" type="pres">
      <dgm:prSet presAssocID="{9F3592EC-D5AB-4941-A17A-330E082BE028}" presName="sibTrans" presStyleLbl="sibTrans1D1" presStyleIdx="2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087255-C61A-44C7-A912-E8BFBFAEE0D5}" type="pres">
      <dgm:prSet presAssocID="{04DE96FE-1DF3-47BB-B15D-133BE6E543C2}" presName="node" presStyleLbl="node1" presStyleIdx="2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804E4-092E-40D5-A156-9A00303521CB}" type="pres">
      <dgm:prSet presAssocID="{04DE96FE-1DF3-47BB-B15D-133BE6E543C2}" presName="spNode" presStyleCnt="0"/>
      <dgm:spPr/>
    </dgm:pt>
    <dgm:pt modelId="{D4ED9A35-D9F2-4253-960C-D8396C93E035}" type="pres">
      <dgm:prSet presAssocID="{987C2469-F192-4188-963C-CBCD84F741A0}" presName="sibTrans" presStyleLbl="sibTrans1D1" presStyleIdx="2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CE9FD0-325E-4F78-A16B-5565A17B3833}" type="pres">
      <dgm:prSet presAssocID="{DDFFB9E0-7814-4257-A8D2-40B1E586B9A5}" presName="node" presStyleLbl="node1" presStyleIdx="2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558865-D6E0-4A9B-815F-F3ED81B2E010}" type="pres">
      <dgm:prSet presAssocID="{DDFFB9E0-7814-4257-A8D2-40B1E586B9A5}" presName="spNode" presStyleCnt="0"/>
      <dgm:spPr/>
    </dgm:pt>
    <dgm:pt modelId="{804CA461-87F1-4310-87D5-42B0F4A9E899}" type="pres">
      <dgm:prSet presAssocID="{322BBF8C-951E-4F79-8D7F-7CE565D43C58}" presName="sibTrans" presStyleLbl="sibTrans1D1" presStyleIdx="2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C39CB2-F9E1-4265-A00F-E52AE724380D}" type="pres">
      <dgm:prSet presAssocID="{3AC7B6E6-FE68-4D54-95C9-5885F9E53CF4}" presName="node" presStyleLbl="node1" presStyleIdx="2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E983CD-EB03-43A2-AA42-26A6E1289BB3}" type="pres">
      <dgm:prSet presAssocID="{3AC7B6E6-FE68-4D54-95C9-5885F9E53CF4}" presName="spNode" presStyleCnt="0"/>
      <dgm:spPr/>
    </dgm:pt>
    <dgm:pt modelId="{55CC45B7-8F3D-43FB-A48E-9EB941448D5F}" type="pres">
      <dgm:prSet presAssocID="{820C54E4-9E93-4BBB-828B-C55E494C12ED}" presName="sibTrans" presStyleLbl="sibTrans1D1" presStyleIdx="2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91E22D-960D-4584-A21C-2D9D37EC103A}" type="pres">
      <dgm:prSet presAssocID="{71DEC36F-61DF-41A3-A420-F43F3D322EB0}" presName="node" presStyleLbl="node1" presStyleIdx="3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007626-1242-4D53-876E-C37D32A08E95}" type="pres">
      <dgm:prSet presAssocID="{71DEC36F-61DF-41A3-A420-F43F3D322EB0}" presName="spNode" presStyleCnt="0"/>
      <dgm:spPr/>
    </dgm:pt>
    <dgm:pt modelId="{BAA7B965-CDBC-4DE7-807E-C8A9FA43808F}" type="pres">
      <dgm:prSet presAssocID="{B15E14E4-33BA-41B9-8BE5-A3542AC57591}" presName="sibTrans" presStyleLbl="sibTrans1D1" presStyleIdx="3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1EF4DE7-2C7D-4E0C-9458-64EBD4F1B4F4}" type="pres">
      <dgm:prSet presAssocID="{B7E3DC9D-EBD4-4C82-9B33-19AA71F72D10}" presName="node" presStyleLbl="node1" presStyleIdx="3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578DFE6-6991-40FF-BCFC-66148F5AEFC6}" type="pres">
      <dgm:prSet presAssocID="{B7E3DC9D-EBD4-4C82-9B33-19AA71F72D10}" presName="spNode" presStyleCnt="0"/>
      <dgm:spPr/>
    </dgm:pt>
    <dgm:pt modelId="{C8C8E81E-0025-4003-8534-F322790E5341}" type="pres">
      <dgm:prSet presAssocID="{1C95C6A3-00BD-4B0E-BC7E-985515D85D89}" presName="sibTrans" presStyleLbl="sibTrans1D1" presStyleIdx="3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5418DF-A3FA-43C3-8272-DC0B0FDFA2F3}" type="pres">
      <dgm:prSet presAssocID="{2408A7E9-B9F2-4459-A454-16C3FDB6ACF5}" presName="node" presStyleLbl="node1" presStyleIdx="3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F9E7D5-6F88-4466-99D2-426A1DF03B9E}" type="pres">
      <dgm:prSet presAssocID="{2408A7E9-B9F2-4459-A454-16C3FDB6ACF5}" presName="spNode" presStyleCnt="0"/>
      <dgm:spPr/>
    </dgm:pt>
    <dgm:pt modelId="{FF1E4BF1-A801-4231-9EDC-68035E65EAB1}" type="pres">
      <dgm:prSet presAssocID="{09AF3D3D-BB82-41C5-8EBB-BD19C19B336D}" presName="sibTrans" presStyleLbl="sibTrans1D1" presStyleIdx="3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F1FEBF-948F-4BDB-88CF-456522C99845}" type="pres">
      <dgm:prSet presAssocID="{451A9669-CB79-4EC4-AE71-8823D590F60F}" presName="node" presStyleLbl="node1" presStyleIdx="3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1ED77E-53AE-4772-96DE-5583CDEB15F5}" type="pres">
      <dgm:prSet presAssocID="{451A9669-CB79-4EC4-AE71-8823D590F60F}" presName="spNode" presStyleCnt="0"/>
      <dgm:spPr/>
    </dgm:pt>
    <dgm:pt modelId="{4A39DB47-3202-44BC-AB61-1E51257C2B7B}" type="pres">
      <dgm:prSet presAssocID="{E33C4ED6-17FC-441D-A9FA-6752EAE6D74A}" presName="sibTrans" presStyleLbl="sibTrans1D1" presStyleIdx="3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7F9D98-DCFD-45EA-B441-F850F045728A}" type="pres">
      <dgm:prSet presAssocID="{AFC17217-A95B-4897-880D-FBBE9C3D1E3C}" presName="node" presStyleLbl="node1" presStyleIdx="3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E67AFA-A4F2-464D-98B0-B2E627B461B2}" type="pres">
      <dgm:prSet presAssocID="{AFC17217-A95B-4897-880D-FBBE9C3D1E3C}" presName="spNode" presStyleCnt="0"/>
      <dgm:spPr/>
    </dgm:pt>
    <dgm:pt modelId="{907351FB-846C-4553-87B0-D62736440050}" type="pres">
      <dgm:prSet presAssocID="{3FF03EBD-7009-4D58-B92E-220405D8D0E7}" presName="sibTrans" presStyleLbl="sibTrans1D1" presStyleIdx="3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EFBC43-A1A6-47F2-9F5F-63EA044679AC}" type="pres">
      <dgm:prSet presAssocID="{14CC8E6F-D1C8-4E1C-A48A-111711A27A97}" presName="node" presStyleLbl="node1" presStyleIdx="3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C10522-ACB3-45F8-B7F4-09178BEFC792}" type="pres">
      <dgm:prSet presAssocID="{14CC8E6F-D1C8-4E1C-A48A-111711A27A97}" presName="spNode" presStyleCnt="0"/>
      <dgm:spPr/>
    </dgm:pt>
    <dgm:pt modelId="{B45CDDA6-1122-42AD-931D-2B6484F7A8FE}" type="pres">
      <dgm:prSet presAssocID="{6DB7B034-026C-4CA5-96B5-D3EB729ED15B}" presName="sibTrans" presStyleLbl="sibTrans1D1" presStyleIdx="3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DC793F-D62B-4C8B-983C-4BE7325B757E}" type="pres">
      <dgm:prSet presAssocID="{FF61F479-4116-48CB-8A26-8C3D12308210}" presName="node" presStyleLbl="node1" presStyleIdx="3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0E8B51-5743-474B-9095-D25F72AFE511}" type="pres">
      <dgm:prSet presAssocID="{FF61F479-4116-48CB-8A26-8C3D12308210}" presName="spNode" presStyleCnt="0"/>
      <dgm:spPr/>
    </dgm:pt>
    <dgm:pt modelId="{DC28B037-43C0-4119-A2B9-884FAF11C515}" type="pres">
      <dgm:prSet presAssocID="{96EB63D0-372D-4E79-B6AD-863377108723}" presName="sibTrans" presStyleLbl="sibTrans1D1" presStyleIdx="3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B60770-9FC6-4FA0-872C-0604DE0FD390}" type="pres">
      <dgm:prSet presAssocID="{B60E3ABB-E149-46D9-B901-212F9D7AC468}" presName="node" presStyleLbl="node1" presStyleIdx="3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AF1968-86E7-4A0E-A760-DDD1DCEC3E74}" type="pres">
      <dgm:prSet presAssocID="{B60E3ABB-E149-46D9-B901-212F9D7AC468}" presName="spNode" presStyleCnt="0"/>
      <dgm:spPr/>
    </dgm:pt>
    <dgm:pt modelId="{E51946DF-9E64-4258-BC47-3EAC4A61DC30}" type="pres">
      <dgm:prSet presAssocID="{25D0412E-6FBA-461E-8002-0632491702FB}" presName="sibTrans" presStyleLbl="sibTrans1D1" presStyleIdx="3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D3F985-B9A0-47F0-9ABB-50E656FAF322}" type="pres">
      <dgm:prSet presAssocID="{B3BD4DBE-26D8-4AE6-9BC9-EE8B88A8BB2B}" presName="node" presStyleLbl="node1" presStyleIdx="3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55868E-ADDC-4ABE-9363-A4044C85E6D2}" type="pres">
      <dgm:prSet presAssocID="{B3BD4DBE-26D8-4AE6-9BC9-EE8B88A8BB2B}" presName="spNode" presStyleCnt="0"/>
      <dgm:spPr/>
    </dgm:pt>
    <dgm:pt modelId="{08B3110B-0074-4B0B-904A-61ED42037772}" type="pres">
      <dgm:prSet presAssocID="{91F6B019-12E7-4390-9C19-93F47864F2B0}" presName="sibTrans" presStyleLbl="sibTrans1D1" presStyleIdx="3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240451-CBBA-4BA5-8265-39D7389018E5}" type="pres">
      <dgm:prSet presAssocID="{6CA4D512-E5D2-4880-8993-51183F4321B1}" presName="node" presStyleLbl="node1" presStyleIdx="3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893806-B1A9-4FB8-BD73-4C5C82EA17E7}" type="pres">
      <dgm:prSet presAssocID="{6CA4D512-E5D2-4880-8993-51183F4321B1}" presName="spNode" presStyleCnt="0"/>
      <dgm:spPr/>
    </dgm:pt>
    <dgm:pt modelId="{407E739F-EBFA-4941-9691-A9D8DBE8F123}" type="pres">
      <dgm:prSet presAssocID="{129C8C59-99BD-4999-ACEB-A9611A8929BC}" presName="sibTrans" presStyleLbl="sibTrans1D1" presStyleIdx="3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A7177B0-4CC0-4051-BF78-DBE6DA5AD1F8}" srcId="{4CC74C95-C574-4A80-82D5-76DA056BE5D3}" destId="{A2F2D5FE-1774-42B9-8015-5ED7F3786DDA}" srcOrd="5" destOrd="0" parTransId="{39C8A086-9749-4574-92BF-38D4A7CB8767}" sibTransId="{E197BE3D-980D-453F-B492-E6AE09411B3C}"/>
    <dgm:cxn modelId="{B57F2783-A58E-4345-A860-2168BC08FD0D}" srcId="{4CC74C95-C574-4A80-82D5-76DA056BE5D3}" destId="{04DE96FE-1DF3-47BB-B15D-133BE6E543C2}" srcOrd="27" destOrd="0" parTransId="{C8C7A7DE-DCBB-462F-B7C8-ABFBD2AEBC7C}" sibTransId="{987C2469-F192-4188-963C-CBCD84F741A0}"/>
    <dgm:cxn modelId="{9B6BFBFA-5BAD-435F-B7EE-6B65215242D0}" srcId="{4CC74C95-C574-4A80-82D5-76DA056BE5D3}" destId="{FF61F479-4116-48CB-8A26-8C3D12308210}" srcOrd="36" destOrd="0" parTransId="{2BABAE00-0B8C-496E-9D3F-BF9EF6F8058F}" sibTransId="{96EB63D0-372D-4E79-B6AD-863377108723}"/>
    <dgm:cxn modelId="{AD191D4D-0C2B-43D6-8003-60BE90A63059}" srcId="{4CC74C95-C574-4A80-82D5-76DA056BE5D3}" destId="{5D4DB138-597F-4647-A128-6FA8227EC55F}" srcOrd="20" destOrd="0" parTransId="{606C469C-2285-4526-8BB7-5B4FD19CFCA8}" sibTransId="{EFB2DE1B-9874-4D2F-9F75-9E98205C1AB4}"/>
    <dgm:cxn modelId="{4987718C-8C2B-4191-BEE5-B86547B136A2}" srcId="{4CC74C95-C574-4A80-82D5-76DA056BE5D3}" destId="{E5705AE1-F234-4913-B0FF-97AB2BE6EE6A}" srcOrd="10" destOrd="0" parTransId="{CF3E9BFB-1563-4B09-9C43-90640F1A6A2E}" sibTransId="{E7BD03AD-D8FC-4C71-8D9A-628DFD0B402F}"/>
    <dgm:cxn modelId="{E0675B40-0E72-4331-B56D-758BD25B2E33}" type="presOf" srcId="{E7BD03AD-D8FC-4C71-8D9A-628DFD0B402F}" destId="{8C1DFA84-853D-434D-8854-0833AA2FBAB8}" srcOrd="0" destOrd="0" presId="urn:microsoft.com/office/officeart/2005/8/layout/cycle6"/>
    <dgm:cxn modelId="{9B727B59-0AA0-47F4-8506-DD14741F5AE3}" type="presOf" srcId="{D2E06535-D5AE-4763-A043-7F9786660F3E}" destId="{FCBD26E0-9D13-494B-AA92-E4DB20AEC8D2}" srcOrd="0" destOrd="0" presId="urn:microsoft.com/office/officeart/2005/8/layout/cycle6"/>
    <dgm:cxn modelId="{5C350FC3-DA86-4085-A87A-79B8A827F8C3}" type="presOf" srcId="{F5CFAFF9-0689-404D-8161-3C8455A6F80D}" destId="{8F66F067-6BB5-4E37-8537-9320203BDAB7}" srcOrd="0" destOrd="0" presId="urn:microsoft.com/office/officeart/2005/8/layout/cycle6"/>
    <dgm:cxn modelId="{BEA1C7FB-1137-4133-9676-B7E899D53CF2}" srcId="{4CC74C95-C574-4A80-82D5-76DA056BE5D3}" destId="{F5CFAFF9-0689-404D-8161-3C8455A6F80D}" srcOrd="2" destOrd="0" parTransId="{88533F8A-90B8-4A54-81EA-57168CBC3012}" sibTransId="{A35EDF48-69B3-4A8B-BD2A-CF1CED9BF22E}"/>
    <dgm:cxn modelId="{77BB9C2F-1205-4038-B40E-7BA48C2CC470}" type="presOf" srcId="{A2F2D5FE-1774-42B9-8015-5ED7F3786DDA}" destId="{47C085B6-C98A-4A3E-BE4D-F8380033463A}" srcOrd="0" destOrd="0" presId="urn:microsoft.com/office/officeart/2005/8/layout/cycle6"/>
    <dgm:cxn modelId="{788DDF20-7F7E-4A44-A0B0-E6CB3D0B5857}" srcId="{4CC74C95-C574-4A80-82D5-76DA056BE5D3}" destId="{BDE45669-810C-4E4D-89B0-6D9590A6A4D1}" srcOrd="3" destOrd="0" parTransId="{48EA40E9-CDBF-47A0-B56E-B1E3342BD244}" sibTransId="{F4AECAE5-275A-43EF-A03B-D60A238C3723}"/>
    <dgm:cxn modelId="{7937AC68-0265-45B5-B668-C700D1FE90FB}" type="presOf" srcId="{05457513-55E1-4C34-A1E6-97B0446F5136}" destId="{F42858F9-9D47-4E4F-86F6-1842FEE537B5}" srcOrd="0" destOrd="0" presId="urn:microsoft.com/office/officeart/2005/8/layout/cycle6"/>
    <dgm:cxn modelId="{30B106E3-2A54-4DB0-A4A4-DD16DFA56D7A}" type="presOf" srcId="{B60E3ABB-E149-46D9-B901-212F9D7AC468}" destId="{4CB60770-9FC6-4FA0-872C-0604DE0FD390}" srcOrd="0" destOrd="0" presId="urn:microsoft.com/office/officeart/2005/8/layout/cycle6"/>
    <dgm:cxn modelId="{464585F1-29F8-4078-8687-626FEBA4885D}" srcId="{4CC74C95-C574-4A80-82D5-76DA056BE5D3}" destId="{817878DB-5A88-4543-9C10-A3B09F021237}" srcOrd="1" destOrd="0" parTransId="{FB315E2B-B033-4E28-8ED2-F6A911721EEC}" sibTransId="{88A9FA2E-3D0C-455E-BB2A-0778C4481D84}"/>
    <dgm:cxn modelId="{D8CAA9F4-C24F-431D-86FC-946FA9D3CE1E}" type="presOf" srcId="{75BD11C2-7739-4722-909B-04403777F832}" destId="{5E9B62FB-4BCA-4008-A6CC-2C748726148B}" srcOrd="0" destOrd="0" presId="urn:microsoft.com/office/officeart/2005/8/layout/cycle6"/>
    <dgm:cxn modelId="{44EE8AC6-5630-4584-998C-53C6D60C344C}" type="presOf" srcId="{B918210E-6348-4CD4-B73E-496B5C35EB3E}" destId="{27554E57-49A1-4CA5-AD84-A1E21BD14B38}" srcOrd="0" destOrd="0" presId="urn:microsoft.com/office/officeart/2005/8/layout/cycle6"/>
    <dgm:cxn modelId="{1050DEC9-D25C-470D-B173-FB9C388A680E}" srcId="{4CC74C95-C574-4A80-82D5-76DA056BE5D3}" destId="{3BD158A2-C2FD-4FD4-9ECB-2C6731BA4A37}" srcOrd="18" destOrd="0" parTransId="{EE8996FF-8024-499D-870B-0690F917BCE5}" sibTransId="{F37A4C02-6BA1-46F6-8071-99985E2B3AD1}"/>
    <dgm:cxn modelId="{EAB140ED-3E37-433F-838F-94CA0A0A488D}" type="presOf" srcId="{B3BD4DBE-26D8-4AE6-9BC9-EE8B88A8BB2B}" destId="{26D3F985-B9A0-47F0-9ABB-50E656FAF322}" srcOrd="0" destOrd="0" presId="urn:microsoft.com/office/officeart/2005/8/layout/cycle6"/>
    <dgm:cxn modelId="{EDB68065-49B2-4F0B-897B-2B37C9F5F9CC}" type="presOf" srcId="{9F3592EC-D5AB-4941-A17A-330E082BE028}" destId="{1FA4EC07-2F8A-4506-ACE1-504354BBCE6B}" srcOrd="0" destOrd="0" presId="urn:microsoft.com/office/officeart/2005/8/layout/cycle6"/>
    <dgm:cxn modelId="{C33A34BA-B337-423C-BC25-A4E6670C97B7}" type="presOf" srcId="{B7E3DC9D-EBD4-4C82-9B33-19AA71F72D10}" destId="{11EF4DE7-2C7D-4E0C-9458-64EBD4F1B4F4}" srcOrd="0" destOrd="0" presId="urn:microsoft.com/office/officeart/2005/8/layout/cycle6"/>
    <dgm:cxn modelId="{C61EBE06-574E-4684-BA37-C1A3E09A2342}" srcId="{4CC74C95-C574-4A80-82D5-76DA056BE5D3}" destId="{B3BD4DBE-26D8-4AE6-9BC9-EE8B88A8BB2B}" srcOrd="38" destOrd="0" parTransId="{121A8A8A-4033-47F7-AA56-E6EFC47B2DD4}" sibTransId="{91F6B019-12E7-4390-9C19-93F47864F2B0}"/>
    <dgm:cxn modelId="{AF0A77C8-F120-47C6-B001-5CFE77279FE4}" type="presOf" srcId="{987C2469-F192-4188-963C-CBCD84F741A0}" destId="{D4ED9A35-D9F2-4253-960C-D8396C93E035}" srcOrd="0" destOrd="0" presId="urn:microsoft.com/office/officeart/2005/8/layout/cycle6"/>
    <dgm:cxn modelId="{3F9B7AFA-17DA-4B47-9EF3-5F92EB353502}" type="presOf" srcId="{09AF3D3D-BB82-41C5-8EBB-BD19C19B336D}" destId="{FF1E4BF1-A801-4231-9EDC-68035E65EAB1}" srcOrd="0" destOrd="0" presId="urn:microsoft.com/office/officeart/2005/8/layout/cycle6"/>
    <dgm:cxn modelId="{C963CC0C-23DF-4B6C-BDFA-B8319A17752A}" srcId="{4CC74C95-C574-4A80-82D5-76DA056BE5D3}" destId="{AACB506D-120A-4E01-B3B2-7F8CBDFC0EAC}" srcOrd="19" destOrd="0" parTransId="{403D9282-510F-4BA3-9086-5DCDC39AAD5A}" sibTransId="{AD8C0AD9-F4B9-4BB2-BBFF-1A1D092ED2FD}"/>
    <dgm:cxn modelId="{41DB8821-D6EA-47C8-A2B4-1F819890A287}" type="presOf" srcId="{AB5B281D-8B77-436D-ADF4-5F59E95A70E1}" destId="{D55B6D8B-25E6-4454-9D5A-FCAE75716B6D}" srcOrd="0" destOrd="0" presId="urn:microsoft.com/office/officeart/2005/8/layout/cycle6"/>
    <dgm:cxn modelId="{0FB54473-7A30-4107-8DBE-DED83E80740D}" type="presOf" srcId="{BDE45669-810C-4E4D-89B0-6D9590A6A4D1}" destId="{FCEF6F60-91D8-4345-B296-69C57BF0907E}" srcOrd="0" destOrd="0" presId="urn:microsoft.com/office/officeart/2005/8/layout/cycle6"/>
    <dgm:cxn modelId="{9D48C987-EC1B-4986-80A8-06634BD4BD61}" srcId="{4CC74C95-C574-4A80-82D5-76DA056BE5D3}" destId="{BF076142-190C-43FA-9F9C-1DFC9FD9E663}" srcOrd="13" destOrd="0" parTransId="{F994EBBB-CB4E-4F76-AC1E-D5FA6DB70C21}" sibTransId="{C4C4F648-019F-4370-BEC3-35E6EFC115AC}"/>
    <dgm:cxn modelId="{482B15EA-F3AE-42DB-B271-962AF8C7DC06}" type="presOf" srcId="{165E75FB-DFAA-4489-881E-B7C9EB8B3B00}" destId="{73CDBC7F-65FA-4F44-9614-B152737B9B62}" srcOrd="0" destOrd="0" presId="urn:microsoft.com/office/officeart/2005/8/layout/cycle6"/>
    <dgm:cxn modelId="{73385FD7-B3AA-4C2D-A704-96472A2A4A97}" type="presOf" srcId="{312A3B3A-52F2-427D-9A43-20F6C5EB9741}" destId="{1D14B5AE-C08B-470F-A100-424CF931A992}" srcOrd="0" destOrd="0" presId="urn:microsoft.com/office/officeart/2005/8/layout/cycle6"/>
    <dgm:cxn modelId="{009F87B4-396C-49FA-BA8A-1A6C5D9F358F}" type="presOf" srcId="{ACB3BD53-C16F-46B5-8943-7847FB8BC583}" destId="{8458DE75-7E09-4F50-A31E-EE75418C7936}" srcOrd="0" destOrd="0" presId="urn:microsoft.com/office/officeart/2005/8/layout/cycle6"/>
    <dgm:cxn modelId="{00275E96-52BB-4CAD-9C3D-FBED57C5CB7A}" srcId="{4CC74C95-C574-4A80-82D5-76DA056BE5D3}" destId="{312A3B3A-52F2-427D-9A43-20F6C5EB9741}" srcOrd="23" destOrd="0" parTransId="{3DA59B36-A6F9-4F9D-BA6E-042CF5C0E09A}" sibTransId="{110BA9D4-6872-4D7D-995F-AD069B1912E6}"/>
    <dgm:cxn modelId="{11AC2AA2-B9CE-4A0D-B5C3-E5F830EAC57E}" type="presOf" srcId="{B15E14E4-33BA-41B9-8BE5-A3542AC57591}" destId="{BAA7B965-CDBC-4DE7-807E-C8A9FA43808F}" srcOrd="0" destOrd="0" presId="urn:microsoft.com/office/officeart/2005/8/layout/cycle6"/>
    <dgm:cxn modelId="{97F84FAF-FDC6-4FDE-BE70-1B81D0AA0C2A}" type="presOf" srcId="{F9609263-7203-4129-B25B-7CEF36CB4ABC}" destId="{13B0FBBE-A921-4E26-B5CB-343024DC1CB0}" srcOrd="0" destOrd="0" presId="urn:microsoft.com/office/officeart/2005/8/layout/cycle6"/>
    <dgm:cxn modelId="{2BF38B7C-AEAC-402F-A45B-9E9850DF7721}" srcId="{4CC74C95-C574-4A80-82D5-76DA056BE5D3}" destId="{14CC8E6F-D1C8-4E1C-A48A-111711A27A97}" srcOrd="35" destOrd="0" parTransId="{13142ACD-F501-404E-98D1-7099A7AADFAA}" sibTransId="{6DB7B034-026C-4CA5-96B5-D3EB729ED15B}"/>
    <dgm:cxn modelId="{F5F5DE04-1BD3-403D-ADC6-AE3F936CA317}" srcId="{4CC74C95-C574-4A80-82D5-76DA056BE5D3}" destId="{A5CFB0A4-B87C-4694-84E5-7A46464CF448}" srcOrd="0" destOrd="0" parTransId="{6CAAA6CC-F5AA-43AE-85F4-ADC343114291}" sibTransId="{FE22CE7A-C389-4B7C-8863-C16548324065}"/>
    <dgm:cxn modelId="{96C25D64-9C1C-4353-85CB-7A9ECD4C2FE3}" type="presOf" srcId="{110BA9D4-6872-4D7D-995F-AD069B1912E6}" destId="{18F30FE6-66C1-4970-8BB2-6F2D44C6FF75}" srcOrd="0" destOrd="0" presId="urn:microsoft.com/office/officeart/2005/8/layout/cycle6"/>
    <dgm:cxn modelId="{3436679A-E11D-4CEE-BAEE-0FDCC373411F}" type="presOf" srcId="{A35EDF48-69B3-4A8B-BD2A-CF1CED9BF22E}" destId="{946C530E-E71D-47DA-9089-1B924649906E}" srcOrd="0" destOrd="0" presId="urn:microsoft.com/office/officeart/2005/8/layout/cycle6"/>
    <dgm:cxn modelId="{8B81D501-71A0-49A7-BA2B-32D63AA10B51}" srcId="{4CC74C95-C574-4A80-82D5-76DA056BE5D3}" destId="{3AC7B6E6-FE68-4D54-95C9-5885F9E53CF4}" srcOrd="29" destOrd="0" parTransId="{2403FCBC-3F16-493D-A6B4-8A5DDFA35301}" sibTransId="{820C54E4-9E93-4BBB-828B-C55E494C12ED}"/>
    <dgm:cxn modelId="{D7D6F86E-1D0C-4128-A7A1-BD0A83F615C2}" type="presOf" srcId="{C6117268-AA34-4A9B-BB1D-8C4AE6CE74B6}" destId="{D31D5E55-F44D-4125-B17A-907580F98840}" srcOrd="0" destOrd="0" presId="urn:microsoft.com/office/officeart/2005/8/layout/cycle6"/>
    <dgm:cxn modelId="{5F21F4C4-90A1-42C3-8F55-AB8905826D91}" srcId="{4CC74C95-C574-4A80-82D5-76DA056BE5D3}" destId="{B60E3ABB-E149-46D9-B901-212F9D7AC468}" srcOrd="37" destOrd="0" parTransId="{D76BF214-A1A5-488A-ADFB-1C697D1A0BF0}" sibTransId="{25D0412E-6FBA-461E-8002-0632491702FB}"/>
    <dgm:cxn modelId="{6516C947-59AC-48D7-A5CD-E5FAD24DE53E}" type="presOf" srcId="{6F9E11CF-3CD6-4771-98A5-E50D4F9DD946}" destId="{0FAE7F47-50F9-4D36-88CF-73DE4A670A04}" srcOrd="0" destOrd="0" presId="urn:microsoft.com/office/officeart/2005/8/layout/cycle6"/>
    <dgm:cxn modelId="{9577929B-D9D3-4516-B737-2369E595078A}" srcId="{4CC74C95-C574-4A80-82D5-76DA056BE5D3}" destId="{8D0DE25B-5FB7-4E68-BB37-E6AC78A70378}" srcOrd="6" destOrd="0" parTransId="{65616939-8E3A-4AEC-95AD-4B8BCF73E9E5}" sibTransId="{727B1F37-2D61-483A-843F-3CC049E239F2}"/>
    <dgm:cxn modelId="{9523E4F7-5FA3-4AD8-B524-9B22792D5848}" type="presOf" srcId="{322BBF8C-951E-4F79-8D7F-7CE565D43C58}" destId="{804CA461-87F1-4310-87D5-42B0F4A9E899}" srcOrd="0" destOrd="0" presId="urn:microsoft.com/office/officeart/2005/8/layout/cycle6"/>
    <dgm:cxn modelId="{5DC5EF3B-32A9-4A78-A38E-78B634742F5A}" type="presOf" srcId="{71DEC36F-61DF-41A3-A420-F43F3D322EB0}" destId="{9391E22D-960D-4584-A21C-2D9D37EC103A}" srcOrd="0" destOrd="0" presId="urn:microsoft.com/office/officeart/2005/8/layout/cycle6"/>
    <dgm:cxn modelId="{E7B272A6-A782-4F46-93CE-6E9F357F52E7}" type="presOf" srcId="{96EB63D0-372D-4E79-B6AD-863377108723}" destId="{DC28B037-43C0-4119-A2B9-884FAF11C515}" srcOrd="0" destOrd="0" presId="urn:microsoft.com/office/officeart/2005/8/layout/cycle6"/>
    <dgm:cxn modelId="{82117B3C-79A9-44DE-A122-718A270F4CEB}" type="presOf" srcId="{9A516290-71B7-495D-A58D-5B8A7F49F509}" destId="{47AA7A80-C762-47F0-BC05-345D0B359063}" srcOrd="0" destOrd="0" presId="urn:microsoft.com/office/officeart/2005/8/layout/cycle6"/>
    <dgm:cxn modelId="{019510E2-C3AC-4974-9024-450893DBDDD6}" type="presOf" srcId="{5CA44301-1BEE-47D9-9B8E-279A0933AD36}" destId="{A391A79E-92BA-4D0D-93D6-3451C2322612}" srcOrd="0" destOrd="0" presId="urn:microsoft.com/office/officeart/2005/8/layout/cycle6"/>
    <dgm:cxn modelId="{9BFF7AFE-194D-402C-A5A6-B70A1D8A847A}" type="presOf" srcId="{727B1F37-2D61-483A-843F-3CC049E239F2}" destId="{475B075E-F5DE-4049-9FE3-DA6834EB6959}" srcOrd="0" destOrd="0" presId="urn:microsoft.com/office/officeart/2005/8/layout/cycle6"/>
    <dgm:cxn modelId="{AA31B54C-F22C-464F-9C65-B8D3ED7C9B20}" type="presOf" srcId="{91F6B019-12E7-4390-9C19-93F47864F2B0}" destId="{08B3110B-0074-4B0B-904A-61ED42037772}" srcOrd="0" destOrd="0" presId="urn:microsoft.com/office/officeart/2005/8/layout/cycle6"/>
    <dgm:cxn modelId="{B06BC9DA-F1DC-4859-B320-55D2A86AEBC8}" type="presOf" srcId="{4819BC27-F53A-4BB6-A22A-186B445DB90B}" destId="{2F90F1D2-8CC8-4ED8-BB48-23FCE1CB8435}" srcOrd="0" destOrd="0" presId="urn:microsoft.com/office/officeart/2005/8/layout/cycle6"/>
    <dgm:cxn modelId="{B9B5448E-CAAB-4733-92D4-6E607FA6C6B8}" type="presOf" srcId="{DDFFB9E0-7814-4257-A8D2-40B1E586B9A5}" destId="{C1CE9FD0-325E-4F78-A16B-5565A17B3833}" srcOrd="0" destOrd="0" presId="urn:microsoft.com/office/officeart/2005/8/layout/cycle6"/>
    <dgm:cxn modelId="{88DD9D10-4D17-4492-AD06-3980146452E2}" srcId="{4CC74C95-C574-4A80-82D5-76DA056BE5D3}" destId="{451A9669-CB79-4EC4-AE71-8823D590F60F}" srcOrd="33" destOrd="0" parTransId="{7DF13988-949F-4B3A-BA74-6C3C29689E55}" sibTransId="{E33C4ED6-17FC-441D-A9FA-6752EAE6D74A}"/>
    <dgm:cxn modelId="{64A79C4A-EBCA-4D49-B246-E6A85C77A961}" srcId="{4CC74C95-C574-4A80-82D5-76DA056BE5D3}" destId="{F9609263-7203-4129-B25B-7CEF36CB4ABC}" srcOrd="9" destOrd="0" parTransId="{58C4A78E-9E1D-4130-9057-81B9A96025C1}" sibTransId="{B918210E-6348-4CD4-B73E-496B5C35EB3E}"/>
    <dgm:cxn modelId="{BF829F43-6373-4C1D-84D1-7858E71DF781}" srcId="{4CC74C95-C574-4A80-82D5-76DA056BE5D3}" destId="{00FF0F84-6121-4BF8-8807-20288999539A}" srcOrd="14" destOrd="0" parTransId="{1DEB9D73-A832-4CF0-84C2-602C02981AB6}" sibTransId="{75BD11C2-7739-4722-909B-04403777F832}"/>
    <dgm:cxn modelId="{8CB472C8-CA04-4262-81E3-86D972F07C16}" type="presOf" srcId="{8D3CF0AE-6559-40C1-8C01-397C66A18C70}" destId="{9A42BEC3-A980-4B41-B4E9-4153A06535C8}" srcOrd="0" destOrd="0" presId="urn:microsoft.com/office/officeart/2005/8/layout/cycle6"/>
    <dgm:cxn modelId="{1B324BC3-5A50-48E5-B13C-12FCD7A8D5F3}" type="presOf" srcId="{88A9FA2E-3D0C-455E-BB2A-0778C4481D84}" destId="{75436F29-2601-455F-A472-190FDE6A56F7}" srcOrd="0" destOrd="0" presId="urn:microsoft.com/office/officeart/2005/8/layout/cycle6"/>
    <dgm:cxn modelId="{6A882232-2C4C-471D-8428-AF37F5B8131A}" type="presOf" srcId="{DF7487ED-5522-4F05-94EA-6797A32C3D2D}" destId="{50A32A28-DD9D-4F58-80EB-F5F390E8E62B}" srcOrd="0" destOrd="0" presId="urn:microsoft.com/office/officeart/2005/8/layout/cycle6"/>
    <dgm:cxn modelId="{17BC152D-2F25-43CE-9FA8-F7BC57677CD1}" type="presOf" srcId="{6CA4D512-E5D2-4880-8993-51183F4321B1}" destId="{E1240451-CBBA-4BA5-8265-39D7389018E5}" srcOrd="0" destOrd="0" presId="urn:microsoft.com/office/officeart/2005/8/layout/cycle6"/>
    <dgm:cxn modelId="{091D9423-265B-41C5-A808-7FAD580D382E}" type="presOf" srcId="{129C8C59-99BD-4999-ACEB-A9611A8929BC}" destId="{407E739F-EBFA-4941-9691-A9D8DBE8F123}" srcOrd="0" destOrd="0" presId="urn:microsoft.com/office/officeart/2005/8/layout/cycle6"/>
    <dgm:cxn modelId="{1247428C-D439-4E01-8400-287EAC24CF30}" type="presOf" srcId="{A5CFB0A4-B87C-4694-84E5-7A46464CF448}" destId="{4A20E6E8-FA9A-4B44-BCE7-C6DF7E7738A5}" srcOrd="0" destOrd="0" presId="urn:microsoft.com/office/officeart/2005/8/layout/cycle6"/>
    <dgm:cxn modelId="{5BA7729D-D735-41D9-8F97-132BEB839BB1}" type="presOf" srcId="{3BD158A2-C2FD-4FD4-9ECB-2C6731BA4A37}" destId="{370FAAFE-CDC0-42D8-AFD0-606FA2670B00}" srcOrd="0" destOrd="0" presId="urn:microsoft.com/office/officeart/2005/8/layout/cycle6"/>
    <dgm:cxn modelId="{D054BFF5-F3CF-4281-B937-AA08E0F45170}" type="presOf" srcId="{3AC7B6E6-FE68-4D54-95C9-5885F9E53CF4}" destId="{33C39CB2-F9E1-4265-A00F-E52AE724380D}" srcOrd="0" destOrd="0" presId="urn:microsoft.com/office/officeart/2005/8/layout/cycle6"/>
    <dgm:cxn modelId="{7CF25C6A-A002-484F-A186-E9C9F0A9B8D8}" type="presOf" srcId="{4C2D20D5-EEF9-415E-BF54-514611D5C19B}" destId="{D508D8FC-CDF2-4DEA-86BD-9C9798053DCB}" srcOrd="0" destOrd="0" presId="urn:microsoft.com/office/officeart/2005/8/layout/cycle6"/>
    <dgm:cxn modelId="{C2D0FAF9-366D-423E-B540-7A78632A5D55}" srcId="{4CC74C95-C574-4A80-82D5-76DA056BE5D3}" destId="{6CA4D512-E5D2-4880-8993-51183F4321B1}" srcOrd="39" destOrd="0" parTransId="{69EAFF1D-A50B-4187-A28A-2E8915F40185}" sibTransId="{129C8C59-99BD-4999-ACEB-A9611A8929BC}"/>
    <dgm:cxn modelId="{0E146EA0-C4C1-4E49-B036-8941F3044341}" type="presOf" srcId="{1C95C6A3-00BD-4B0E-BC7E-985515D85D89}" destId="{C8C8E81E-0025-4003-8534-F322790E5341}" srcOrd="0" destOrd="0" presId="urn:microsoft.com/office/officeart/2005/8/layout/cycle6"/>
    <dgm:cxn modelId="{40C9A34C-BD07-40B8-B1D5-122B1CC94DC9}" srcId="{4CC74C95-C574-4A80-82D5-76DA056BE5D3}" destId="{71DEC36F-61DF-41A3-A420-F43F3D322EB0}" srcOrd="30" destOrd="0" parTransId="{6C515E76-8584-4CD6-AED0-5952789EB1CD}" sibTransId="{B15E14E4-33BA-41B9-8BE5-A3542AC57591}"/>
    <dgm:cxn modelId="{7B81F04A-FBE2-49D9-A1CD-396B898EDE7F}" type="presOf" srcId="{04DE96FE-1DF3-47BB-B15D-133BE6E543C2}" destId="{5F087255-C61A-44C7-A912-E8BFBFAEE0D5}" srcOrd="0" destOrd="0" presId="urn:microsoft.com/office/officeart/2005/8/layout/cycle6"/>
    <dgm:cxn modelId="{C5FFF04D-18A3-4A33-A142-BDCBAE8A744A}" srcId="{4CC74C95-C574-4A80-82D5-76DA056BE5D3}" destId="{B4585E0A-1597-4313-B910-68E631CD806D}" srcOrd="22" destOrd="0" parTransId="{0EE21B0C-0A02-4308-B1E8-C8BD155A4190}" sibTransId="{6F3175AA-5571-4970-B934-3ADBB54A3C74}"/>
    <dgm:cxn modelId="{DC56B68E-0026-442F-89C9-950BAB4CB859}" type="presOf" srcId="{F37A4C02-6BA1-46F6-8071-99985E2B3AD1}" destId="{08C4D7FA-4E98-4534-8255-77DCF855EA5A}" srcOrd="0" destOrd="0" presId="urn:microsoft.com/office/officeart/2005/8/layout/cycle6"/>
    <dgm:cxn modelId="{9015DE27-83B8-4BE6-94AF-7257BCE51D90}" type="presOf" srcId="{17A3B09D-B6C6-446A-82D6-54CF062DB331}" destId="{962F3097-E672-4A7A-AEE6-4C97D13158E3}" srcOrd="0" destOrd="0" presId="urn:microsoft.com/office/officeart/2005/8/layout/cycle6"/>
    <dgm:cxn modelId="{55806C90-A8DE-44A1-B88C-79086589C222}" srcId="{4CC74C95-C574-4A80-82D5-76DA056BE5D3}" destId="{D2E06535-D5AE-4763-A043-7F9786660F3E}" srcOrd="24" destOrd="0" parTransId="{7D680CA0-9783-4058-8049-47107E662A7E}" sibTransId="{8D3CF0AE-6559-40C1-8C01-397C66A18C70}"/>
    <dgm:cxn modelId="{E04BF6C8-1DA7-4011-A355-23DEDECAA391}" srcId="{4CC74C95-C574-4A80-82D5-76DA056BE5D3}" destId="{05457513-55E1-4C34-A1E6-97B0446F5136}" srcOrd="26" destOrd="0" parTransId="{9D4067C0-8BE7-40EF-92FA-FCBAC201DF30}" sibTransId="{9F3592EC-D5AB-4941-A17A-330E082BE028}"/>
    <dgm:cxn modelId="{D20F8897-1C56-4F46-83D1-0BAF6CF6AB74}" srcId="{4CC74C95-C574-4A80-82D5-76DA056BE5D3}" destId="{DBEF20EE-0352-42BD-A15A-C45754388133}" srcOrd="25" destOrd="0" parTransId="{34805427-0DEF-42F8-B5CD-38933C63C27A}" sibTransId="{4819BC27-F53A-4BB6-A22A-186B445DB90B}"/>
    <dgm:cxn modelId="{3AD5FE42-17C5-439C-AE04-4528028A9512}" type="presOf" srcId="{410F6A65-1010-4A85-85F1-985AAF0E4753}" destId="{CC804ABC-2AD0-4BBE-B816-95535F1B7910}" srcOrd="0" destOrd="0" presId="urn:microsoft.com/office/officeart/2005/8/layout/cycle6"/>
    <dgm:cxn modelId="{E5CB2621-557E-4E73-9F42-7564AB00C81A}" type="presOf" srcId="{EFB2DE1B-9874-4D2F-9F75-9E98205C1AB4}" destId="{65DB642B-7B10-4D87-A69E-AD65BCBB5E3A}" srcOrd="0" destOrd="0" presId="urn:microsoft.com/office/officeart/2005/8/layout/cycle6"/>
    <dgm:cxn modelId="{DD05211F-52DC-4587-92FC-C87BEC9E69C0}" type="presOf" srcId="{14CC8E6F-D1C8-4E1C-A48A-111711A27A97}" destId="{91EFBC43-A1A6-47F2-9F5F-63EA044679AC}" srcOrd="0" destOrd="0" presId="urn:microsoft.com/office/officeart/2005/8/layout/cycle6"/>
    <dgm:cxn modelId="{CB860E87-41E4-45D5-B138-F389C39DD2A5}" type="presOf" srcId="{29B3B293-0328-44F9-9DC4-11C1DE2C5AD5}" destId="{9BA14977-EF86-4A0C-8BDF-AC120985F1AE}" srcOrd="0" destOrd="0" presId="urn:microsoft.com/office/officeart/2005/8/layout/cycle6"/>
    <dgm:cxn modelId="{E4C4F722-ED3D-4A9D-8D4B-EB1DA177A632}" type="presOf" srcId="{5D4DB138-597F-4647-A128-6FA8227EC55F}" destId="{BFBF6E3E-C532-4C63-B2AD-CB71E9D0F83F}" srcOrd="0" destOrd="0" presId="urn:microsoft.com/office/officeart/2005/8/layout/cycle6"/>
    <dgm:cxn modelId="{84C16E69-AFD8-4845-9E48-4CCDCF71EEF5}" type="presOf" srcId="{E33C4ED6-17FC-441D-A9FA-6752EAE6D74A}" destId="{4A39DB47-3202-44BC-AB61-1E51257C2B7B}" srcOrd="0" destOrd="0" presId="urn:microsoft.com/office/officeart/2005/8/layout/cycle6"/>
    <dgm:cxn modelId="{250C110D-AD17-40A9-A00C-A69FBD069777}" type="presOf" srcId="{C4C4F648-019F-4370-BEC3-35E6EFC115AC}" destId="{96C08B4E-88E8-44AE-8876-129F989D5105}" srcOrd="0" destOrd="0" presId="urn:microsoft.com/office/officeart/2005/8/layout/cycle6"/>
    <dgm:cxn modelId="{7D353F14-BB0E-4F3A-A108-A364EDF10D01}" type="presOf" srcId="{DEF8A807-429A-4FF5-8177-38A39A580133}" destId="{B32D761E-E49E-439A-9A2A-0ED96E72ABD9}" srcOrd="0" destOrd="0" presId="urn:microsoft.com/office/officeart/2005/8/layout/cycle6"/>
    <dgm:cxn modelId="{3A3BB3BC-BF07-4546-B649-D7464A554C11}" type="presOf" srcId="{00FF0F84-6121-4BF8-8807-20288999539A}" destId="{45C4C7E0-FBC7-4931-B9A7-9CEC294B838D}" srcOrd="0" destOrd="0" presId="urn:microsoft.com/office/officeart/2005/8/layout/cycle6"/>
    <dgm:cxn modelId="{3DB45B21-1DB0-414B-8B19-B443ADC2672E}" type="presOf" srcId="{1AED657A-09A4-46E2-99AB-34D5A44ACEF8}" destId="{DF5BB38F-4915-4A11-8ACB-A655460D1B91}" srcOrd="0" destOrd="0" presId="urn:microsoft.com/office/officeart/2005/8/layout/cycle6"/>
    <dgm:cxn modelId="{0458AE68-8157-4E08-A178-E22E2D11A0C8}" srcId="{4CC74C95-C574-4A80-82D5-76DA056BE5D3}" destId="{410F6A65-1010-4A85-85F1-985AAF0E4753}" srcOrd="7" destOrd="0" parTransId="{20E921C9-016B-47AA-9451-EED9EE497073}" sibTransId="{CEE841C5-EFC3-4B4D-BAA7-2328552C3025}"/>
    <dgm:cxn modelId="{E71BBEEE-2828-4D52-913C-06381B217DBB}" srcId="{4CC74C95-C574-4A80-82D5-76DA056BE5D3}" destId="{DDFFB9E0-7814-4257-A8D2-40B1E586B9A5}" srcOrd="28" destOrd="0" parTransId="{608F80BC-63D3-4841-8C60-6EDF06DC0F71}" sibTransId="{322BBF8C-951E-4F79-8D7F-7CE565D43C58}"/>
    <dgm:cxn modelId="{C35C1F9A-4E45-4249-B9D9-2E686C944725}" type="presOf" srcId="{4CC74C95-C574-4A80-82D5-76DA056BE5D3}" destId="{46447456-97EF-44C7-B8C0-40C23CC04136}" srcOrd="0" destOrd="0" presId="urn:microsoft.com/office/officeart/2005/8/layout/cycle6"/>
    <dgm:cxn modelId="{1D491677-DDFC-41CB-859B-6C0BBA2FE69D}" srcId="{4CC74C95-C574-4A80-82D5-76DA056BE5D3}" destId="{C6117268-AA34-4A9B-BB1D-8C4AE6CE74B6}" srcOrd="16" destOrd="0" parTransId="{B2238AEB-D16C-4223-AFB9-6D64EC59E608}" sibTransId="{1AED657A-09A4-46E2-99AB-34D5A44ACEF8}"/>
    <dgm:cxn modelId="{3CD46483-FF30-4E4F-8C88-9034B31F6781}" type="presOf" srcId="{BF076142-190C-43FA-9F9C-1DFC9FD9E663}" destId="{41D5CB4C-A613-4654-8771-450F0CFCA55D}" srcOrd="0" destOrd="0" presId="urn:microsoft.com/office/officeart/2005/8/layout/cycle6"/>
    <dgm:cxn modelId="{322C15EF-6B95-438B-B2B3-2048D9AEDC1E}" srcId="{4CC74C95-C574-4A80-82D5-76DA056BE5D3}" destId="{ACB3BD53-C16F-46B5-8943-7847FB8BC583}" srcOrd="4" destOrd="0" parTransId="{F7334F60-BF63-4A88-8D46-F60B0C909D37}" sibTransId="{C4E9C91D-BFB8-48CD-BF0F-A6E050EA6A43}"/>
    <dgm:cxn modelId="{7207A991-ECF7-4C7A-9287-832F7554DD74}" srcId="{4CC74C95-C574-4A80-82D5-76DA056BE5D3}" destId="{AFC17217-A95B-4897-880D-FBBE9C3D1E3C}" srcOrd="34" destOrd="0" parTransId="{3C49096C-CA9F-4EB1-88EF-D9A1013A4FB9}" sibTransId="{3FF03EBD-7009-4D58-B92E-220405D8D0E7}"/>
    <dgm:cxn modelId="{0045C5FA-A0A3-4405-B828-95004680E923}" srcId="{4CC74C95-C574-4A80-82D5-76DA056BE5D3}" destId="{4C2D20D5-EEF9-415E-BF54-514611D5C19B}" srcOrd="21" destOrd="0" parTransId="{AC7F9674-94BB-49EA-9C9B-A635A186FB46}" sibTransId="{AB5B281D-8B77-436D-ADF4-5F59E95A70E1}"/>
    <dgm:cxn modelId="{046406F5-A56B-4E57-A373-AC4B9DC30D87}" type="presOf" srcId="{3FF03EBD-7009-4D58-B92E-220405D8D0E7}" destId="{907351FB-846C-4553-87B0-D62736440050}" srcOrd="0" destOrd="0" presId="urn:microsoft.com/office/officeart/2005/8/layout/cycle6"/>
    <dgm:cxn modelId="{AEC63088-0A52-4D14-8C7B-6AB5701571DE}" type="presOf" srcId="{AACB506D-120A-4E01-B3B2-7F8CBDFC0EAC}" destId="{99E01FF2-0424-4FF4-8D94-F4C8265F61ED}" srcOrd="0" destOrd="0" presId="urn:microsoft.com/office/officeart/2005/8/layout/cycle6"/>
    <dgm:cxn modelId="{83848290-B436-48C2-B314-E114B0F8534E}" type="presOf" srcId="{B4585E0A-1597-4313-B910-68E631CD806D}" destId="{0512C3D4-BD56-4313-A852-1AF03BF2C677}" srcOrd="0" destOrd="0" presId="urn:microsoft.com/office/officeart/2005/8/layout/cycle6"/>
    <dgm:cxn modelId="{805C43C3-6DB1-4245-8645-6556EB8F4493}" type="presOf" srcId="{C4E9C91D-BFB8-48CD-BF0F-A6E050EA6A43}" destId="{929D411E-79B8-4CA7-8604-4F6A9A0511EB}" srcOrd="0" destOrd="0" presId="urn:microsoft.com/office/officeart/2005/8/layout/cycle6"/>
    <dgm:cxn modelId="{86CB9308-03CE-4BFB-B147-F0861C417324}" srcId="{4CC74C95-C574-4A80-82D5-76DA056BE5D3}" destId="{165E75FB-DFAA-4489-881E-B7C9EB8B3B00}" srcOrd="8" destOrd="0" parTransId="{1D2559A2-C4FF-4956-AE48-35F49014E065}" sibTransId="{29B3B293-0328-44F9-9DC4-11C1DE2C5AD5}"/>
    <dgm:cxn modelId="{C4B3C3F5-EC24-4808-AD8E-D3E4B04DC58C}" type="presOf" srcId="{CEE841C5-EFC3-4B4D-BAA7-2328552C3025}" destId="{8C0D0BB4-E35C-4D5E-85F1-B541467FAD8A}" srcOrd="0" destOrd="0" presId="urn:microsoft.com/office/officeart/2005/8/layout/cycle6"/>
    <dgm:cxn modelId="{223A6183-65D9-41E4-8B27-AF4DD5AA147B}" type="presOf" srcId="{AFC17217-A95B-4897-880D-FBBE9C3D1E3C}" destId="{0D7F9D98-DCFD-45EA-B441-F850F045728A}" srcOrd="0" destOrd="0" presId="urn:microsoft.com/office/officeart/2005/8/layout/cycle6"/>
    <dgm:cxn modelId="{E9160233-2527-4350-9FCB-1EDFF8F68D0D}" type="presOf" srcId="{451A9669-CB79-4EC4-AE71-8823D590F60F}" destId="{F7F1FEBF-948F-4BDB-88CF-456522C99845}" srcOrd="0" destOrd="0" presId="urn:microsoft.com/office/officeart/2005/8/layout/cycle6"/>
    <dgm:cxn modelId="{0AA38843-113A-4E6E-91C1-C8DF8C524698}" type="presOf" srcId="{FF61F479-4116-48CB-8A26-8C3D12308210}" destId="{A6DC793F-D62B-4C8B-983C-4BE7325B757E}" srcOrd="0" destOrd="0" presId="urn:microsoft.com/office/officeart/2005/8/layout/cycle6"/>
    <dgm:cxn modelId="{5E6D6A2C-F342-40EB-BB68-80F3D4D14ED4}" srcId="{4CC74C95-C574-4A80-82D5-76DA056BE5D3}" destId="{57D54B50-55CD-499E-B81E-48F676A86831}" srcOrd="15" destOrd="0" parTransId="{FC284272-8EC6-4E18-A17D-EABE988113E3}" sibTransId="{6F9E11CF-3CD6-4771-98A5-E50D4F9DD946}"/>
    <dgm:cxn modelId="{7A712EEB-0E0A-4B43-8CB1-638970165648}" type="presOf" srcId="{5106E9CE-CD4B-4F38-BA39-4CC22EB98EAB}" destId="{B4C7B276-46D0-414E-80AB-1237D70392E4}" srcOrd="0" destOrd="0" presId="urn:microsoft.com/office/officeart/2005/8/layout/cycle6"/>
    <dgm:cxn modelId="{5AC5644D-5635-4AB7-B544-48D01830949D}" srcId="{4CC74C95-C574-4A80-82D5-76DA056BE5D3}" destId="{2408A7E9-B9F2-4459-A454-16C3FDB6ACF5}" srcOrd="32" destOrd="0" parTransId="{B97EE928-3EA3-4D8F-9C80-0B4FA44F4CDD}" sibTransId="{09AF3D3D-BB82-41C5-8EBB-BD19C19B336D}"/>
    <dgm:cxn modelId="{D8B89BBE-710A-4D35-B70F-F4FD4F308CFF}" srcId="{4CC74C95-C574-4A80-82D5-76DA056BE5D3}" destId="{B7E3DC9D-EBD4-4C82-9B33-19AA71F72D10}" srcOrd="31" destOrd="0" parTransId="{DA4961E8-9F35-492C-A3DF-7E7A07BDF7EC}" sibTransId="{1C95C6A3-00BD-4B0E-BC7E-985515D85D89}"/>
    <dgm:cxn modelId="{D2F9D76E-3503-4A40-A48E-3252733258A1}" type="presOf" srcId="{E197BE3D-980D-453F-B492-E6AE09411B3C}" destId="{F4D92EAA-E19E-45BE-9666-CC4BDDAF0D3D}" srcOrd="0" destOrd="0" presId="urn:microsoft.com/office/officeart/2005/8/layout/cycle6"/>
    <dgm:cxn modelId="{DDEDCC35-084F-4355-9C39-5A2C1E244391}" srcId="{4CC74C95-C574-4A80-82D5-76DA056BE5D3}" destId="{17A3B09D-B6C6-446A-82D6-54CF062DB331}" srcOrd="11" destOrd="0" parTransId="{776E3509-ED0D-43E0-94BF-F6DBF7F1E64E}" sibTransId="{5CA44301-1BEE-47D9-9B8E-279A0933AD36}"/>
    <dgm:cxn modelId="{FE9BF956-755F-49E6-BC33-98A74080455B}" type="presOf" srcId="{25D0412E-6FBA-461E-8002-0632491702FB}" destId="{E51946DF-9E64-4258-BC47-3EAC4A61DC30}" srcOrd="0" destOrd="0" presId="urn:microsoft.com/office/officeart/2005/8/layout/cycle6"/>
    <dgm:cxn modelId="{1499078A-1557-4C09-BF2C-6A243E9B760F}" type="presOf" srcId="{AD8C0AD9-F4B9-4BB2-BBFF-1A1D092ED2FD}" destId="{1451CB43-B41A-45CF-B8EF-A745EC3748CC}" srcOrd="0" destOrd="0" presId="urn:microsoft.com/office/officeart/2005/8/layout/cycle6"/>
    <dgm:cxn modelId="{468F3546-B140-46E7-A1EA-E4DDEA80FF4B}" type="presOf" srcId="{2408A7E9-B9F2-4459-A454-16C3FDB6ACF5}" destId="{A15418DF-A3FA-43C3-8272-DC0B0FDFA2F3}" srcOrd="0" destOrd="0" presId="urn:microsoft.com/office/officeart/2005/8/layout/cycle6"/>
    <dgm:cxn modelId="{759B6D02-CD6A-4325-9446-286E5285B060}" srcId="{4CC74C95-C574-4A80-82D5-76DA056BE5D3}" destId="{DEF8A807-429A-4FF5-8177-38A39A580133}" srcOrd="12" destOrd="0" parTransId="{DAD0A0C2-26BD-42DE-904A-D40BD9B04224}" sibTransId="{5106E9CE-CD4B-4F38-BA39-4CC22EB98EAB}"/>
    <dgm:cxn modelId="{26836C46-1042-407E-B9B3-70549DDA6354}" type="presOf" srcId="{FE22CE7A-C389-4B7C-8863-C16548324065}" destId="{E3C0695B-A426-4044-AE14-8071401B7E53}" srcOrd="0" destOrd="0" presId="urn:microsoft.com/office/officeart/2005/8/layout/cycle6"/>
    <dgm:cxn modelId="{9AD30E0F-55B8-44E0-B7E3-6C978CDD073C}" type="presOf" srcId="{F4AECAE5-275A-43EF-A03B-D60A238C3723}" destId="{2BCA2D94-CA25-436C-BF99-D6AB17D3ACE6}" srcOrd="0" destOrd="0" presId="urn:microsoft.com/office/officeart/2005/8/layout/cycle6"/>
    <dgm:cxn modelId="{AFBA19A9-635A-471C-9CCA-958FB9E7458C}" type="presOf" srcId="{6F3175AA-5571-4970-B934-3ADBB54A3C74}" destId="{5865CBD9-63AD-4BE8-A468-7642B6FDC828}" srcOrd="0" destOrd="0" presId="urn:microsoft.com/office/officeart/2005/8/layout/cycle6"/>
    <dgm:cxn modelId="{BB230BB8-0277-4318-85A6-CB47756883C1}" type="presOf" srcId="{817878DB-5A88-4543-9C10-A3B09F021237}" destId="{AFB4C93D-9536-43AB-8F55-BBFD93F3394B}" srcOrd="0" destOrd="0" presId="urn:microsoft.com/office/officeart/2005/8/layout/cycle6"/>
    <dgm:cxn modelId="{09973B29-5488-44E0-9D17-E1D42391FAAE}" type="presOf" srcId="{E5705AE1-F234-4913-B0FF-97AB2BE6EE6A}" destId="{F3416255-397E-437C-B7D3-B18266FAD98B}" srcOrd="0" destOrd="0" presId="urn:microsoft.com/office/officeart/2005/8/layout/cycle6"/>
    <dgm:cxn modelId="{95B14E68-3D10-4298-84D1-BEA1F3CF9A95}" type="presOf" srcId="{820C54E4-9E93-4BBB-828B-C55E494C12ED}" destId="{55CC45B7-8F3D-43FB-A48E-9EB941448D5F}" srcOrd="0" destOrd="0" presId="urn:microsoft.com/office/officeart/2005/8/layout/cycle6"/>
    <dgm:cxn modelId="{882EDDFE-F87D-4A03-B277-292420E76F6A}" type="presOf" srcId="{DBEF20EE-0352-42BD-A15A-C45754388133}" destId="{5EE78AA2-2A5A-42F3-BE0B-ABFB25702F48}" srcOrd="0" destOrd="0" presId="urn:microsoft.com/office/officeart/2005/8/layout/cycle6"/>
    <dgm:cxn modelId="{C3233C94-9B9E-48CD-8A04-F067ADDAEC08}" type="presOf" srcId="{8D0DE25B-5FB7-4E68-BB37-E6AC78A70378}" destId="{98AD313F-C20C-4464-80B0-4EA653040AE3}" srcOrd="0" destOrd="0" presId="urn:microsoft.com/office/officeart/2005/8/layout/cycle6"/>
    <dgm:cxn modelId="{6CD935DE-7F21-4C25-9B99-53432BC8E475}" srcId="{4CC74C95-C574-4A80-82D5-76DA056BE5D3}" destId="{9A516290-71B7-495D-A58D-5B8A7F49F509}" srcOrd="17" destOrd="0" parTransId="{FA16FBE8-E20E-45DC-8E5D-7C37BE5B34B3}" sibTransId="{DF7487ED-5522-4F05-94EA-6797A32C3D2D}"/>
    <dgm:cxn modelId="{0BE0747C-1C79-4D8F-AD62-BA66B4FDDC1B}" type="presOf" srcId="{57D54B50-55CD-499E-B81E-48F676A86831}" destId="{0F40AB61-7D5C-4909-BE80-B95703882AB4}" srcOrd="0" destOrd="0" presId="urn:microsoft.com/office/officeart/2005/8/layout/cycle6"/>
    <dgm:cxn modelId="{F5D1275F-04C3-4720-A667-22AB8217AFC7}" type="presOf" srcId="{6DB7B034-026C-4CA5-96B5-D3EB729ED15B}" destId="{B45CDDA6-1122-42AD-931D-2B6484F7A8FE}" srcOrd="0" destOrd="0" presId="urn:microsoft.com/office/officeart/2005/8/layout/cycle6"/>
    <dgm:cxn modelId="{E0A9AB85-0931-4FEB-8584-D31531C2DC90}" type="presParOf" srcId="{46447456-97EF-44C7-B8C0-40C23CC04136}" destId="{4A20E6E8-FA9A-4B44-BCE7-C6DF7E7738A5}" srcOrd="0" destOrd="0" presId="urn:microsoft.com/office/officeart/2005/8/layout/cycle6"/>
    <dgm:cxn modelId="{9D99942B-8841-4075-A8CD-3F17B0647A14}" type="presParOf" srcId="{46447456-97EF-44C7-B8C0-40C23CC04136}" destId="{26167DE0-A279-4110-9FFA-0E8231033E5C}" srcOrd="1" destOrd="0" presId="urn:microsoft.com/office/officeart/2005/8/layout/cycle6"/>
    <dgm:cxn modelId="{EFE5139B-7941-4A02-80ED-887244A52F61}" type="presParOf" srcId="{46447456-97EF-44C7-B8C0-40C23CC04136}" destId="{E3C0695B-A426-4044-AE14-8071401B7E53}" srcOrd="2" destOrd="0" presId="urn:microsoft.com/office/officeart/2005/8/layout/cycle6"/>
    <dgm:cxn modelId="{987994CF-AB22-4096-8105-EBD1AFC874C4}" type="presParOf" srcId="{46447456-97EF-44C7-B8C0-40C23CC04136}" destId="{AFB4C93D-9536-43AB-8F55-BBFD93F3394B}" srcOrd="3" destOrd="0" presId="urn:microsoft.com/office/officeart/2005/8/layout/cycle6"/>
    <dgm:cxn modelId="{8E2076D4-AB31-4B3C-95C1-59967DE0889B}" type="presParOf" srcId="{46447456-97EF-44C7-B8C0-40C23CC04136}" destId="{D9B38B44-9C14-438F-9F47-993846843AB3}" srcOrd="4" destOrd="0" presId="urn:microsoft.com/office/officeart/2005/8/layout/cycle6"/>
    <dgm:cxn modelId="{C8623AC6-FD11-4C62-A436-90889D997BBD}" type="presParOf" srcId="{46447456-97EF-44C7-B8C0-40C23CC04136}" destId="{75436F29-2601-455F-A472-190FDE6A56F7}" srcOrd="5" destOrd="0" presId="urn:microsoft.com/office/officeart/2005/8/layout/cycle6"/>
    <dgm:cxn modelId="{DAEB17A7-34E1-4343-AC1E-A6B186B2E263}" type="presParOf" srcId="{46447456-97EF-44C7-B8C0-40C23CC04136}" destId="{8F66F067-6BB5-4E37-8537-9320203BDAB7}" srcOrd="6" destOrd="0" presId="urn:microsoft.com/office/officeart/2005/8/layout/cycle6"/>
    <dgm:cxn modelId="{E2EFB199-181A-424A-9C81-CD6AAABC2902}" type="presParOf" srcId="{46447456-97EF-44C7-B8C0-40C23CC04136}" destId="{70F8E464-73F6-4AFC-8E13-73C4FBAF32BF}" srcOrd="7" destOrd="0" presId="urn:microsoft.com/office/officeart/2005/8/layout/cycle6"/>
    <dgm:cxn modelId="{7A77B07B-AB08-4150-BB05-85DB29DBA15E}" type="presParOf" srcId="{46447456-97EF-44C7-B8C0-40C23CC04136}" destId="{946C530E-E71D-47DA-9089-1B924649906E}" srcOrd="8" destOrd="0" presId="urn:microsoft.com/office/officeart/2005/8/layout/cycle6"/>
    <dgm:cxn modelId="{085DA9C9-83B4-425E-AB84-A693687E5D5D}" type="presParOf" srcId="{46447456-97EF-44C7-B8C0-40C23CC04136}" destId="{FCEF6F60-91D8-4345-B296-69C57BF0907E}" srcOrd="9" destOrd="0" presId="urn:microsoft.com/office/officeart/2005/8/layout/cycle6"/>
    <dgm:cxn modelId="{276E8BC4-15FB-4769-AAE7-EE2914C609A1}" type="presParOf" srcId="{46447456-97EF-44C7-B8C0-40C23CC04136}" destId="{3C5D435A-AE2B-4143-AF7C-821D9569BED6}" srcOrd="10" destOrd="0" presId="urn:microsoft.com/office/officeart/2005/8/layout/cycle6"/>
    <dgm:cxn modelId="{85748B4D-6E16-43F8-8F21-4BB0B823F196}" type="presParOf" srcId="{46447456-97EF-44C7-B8C0-40C23CC04136}" destId="{2BCA2D94-CA25-436C-BF99-D6AB17D3ACE6}" srcOrd="11" destOrd="0" presId="urn:microsoft.com/office/officeart/2005/8/layout/cycle6"/>
    <dgm:cxn modelId="{145C8350-90E7-4928-814E-A13C734D9F16}" type="presParOf" srcId="{46447456-97EF-44C7-B8C0-40C23CC04136}" destId="{8458DE75-7E09-4F50-A31E-EE75418C7936}" srcOrd="12" destOrd="0" presId="urn:microsoft.com/office/officeart/2005/8/layout/cycle6"/>
    <dgm:cxn modelId="{AF87F312-28FF-4253-B307-63D975AFA498}" type="presParOf" srcId="{46447456-97EF-44C7-B8C0-40C23CC04136}" destId="{9FD34EE0-5296-4D10-A235-379615DE2C63}" srcOrd="13" destOrd="0" presId="urn:microsoft.com/office/officeart/2005/8/layout/cycle6"/>
    <dgm:cxn modelId="{DAA12A05-3234-4665-B480-0CA32A71D6A7}" type="presParOf" srcId="{46447456-97EF-44C7-B8C0-40C23CC04136}" destId="{929D411E-79B8-4CA7-8604-4F6A9A0511EB}" srcOrd="14" destOrd="0" presId="urn:microsoft.com/office/officeart/2005/8/layout/cycle6"/>
    <dgm:cxn modelId="{D34EC77C-4265-4C5C-8F51-4C3206455EFF}" type="presParOf" srcId="{46447456-97EF-44C7-B8C0-40C23CC04136}" destId="{47C085B6-C98A-4A3E-BE4D-F8380033463A}" srcOrd="15" destOrd="0" presId="urn:microsoft.com/office/officeart/2005/8/layout/cycle6"/>
    <dgm:cxn modelId="{B05ED9C3-F1E1-4228-B47D-C0105626B3E5}" type="presParOf" srcId="{46447456-97EF-44C7-B8C0-40C23CC04136}" destId="{4C44E27F-EE6F-43BE-B69F-3D8D6C930E2D}" srcOrd="16" destOrd="0" presId="urn:microsoft.com/office/officeart/2005/8/layout/cycle6"/>
    <dgm:cxn modelId="{8D0FD348-6E2F-45B9-986F-D2CCBD9C12C5}" type="presParOf" srcId="{46447456-97EF-44C7-B8C0-40C23CC04136}" destId="{F4D92EAA-E19E-45BE-9666-CC4BDDAF0D3D}" srcOrd="17" destOrd="0" presId="urn:microsoft.com/office/officeart/2005/8/layout/cycle6"/>
    <dgm:cxn modelId="{63A6403D-62AF-409C-931C-B23FBF6EF76A}" type="presParOf" srcId="{46447456-97EF-44C7-B8C0-40C23CC04136}" destId="{98AD313F-C20C-4464-80B0-4EA653040AE3}" srcOrd="18" destOrd="0" presId="urn:microsoft.com/office/officeart/2005/8/layout/cycle6"/>
    <dgm:cxn modelId="{E36C1359-1FF7-42FE-8C6C-5F2BFF958439}" type="presParOf" srcId="{46447456-97EF-44C7-B8C0-40C23CC04136}" destId="{3B3A05D9-ABA4-44EE-AFD8-47FE31808B89}" srcOrd="19" destOrd="0" presId="urn:microsoft.com/office/officeart/2005/8/layout/cycle6"/>
    <dgm:cxn modelId="{7983E17B-0CEB-46E0-AB0C-A16E99FF9406}" type="presParOf" srcId="{46447456-97EF-44C7-B8C0-40C23CC04136}" destId="{475B075E-F5DE-4049-9FE3-DA6834EB6959}" srcOrd="20" destOrd="0" presId="urn:microsoft.com/office/officeart/2005/8/layout/cycle6"/>
    <dgm:cxn modelId="{B71B0B99-F887-4943-96DA-4F28118A034E}" type="presParOf" srcId="{46447456-97EF-44C7-B8C0-40C23CC04136}" destId="{CC804ABC-2AD0-4BBE-B816-95535F1B7910}" srcOrd="21" destOrd="0" presId="urn:microsoft.com/office/officeart/2005/8/layout/cycle6"/>
    <dgm:cxn modelId="{00AA12E8-DB93-49DF-B62B-E8CFE9BF2A85}" type="presParOf" srcId="{46447456-97EF-44C7-B8C0-40C23CC04136}" destId="{9C48DED9-A07A-41A9-9C63-7A774EEFEC48}" srcOrd="22" destOrd="0" presId="urn:microsoft.com/office/officeart/2005/8/layout/cycle6"/>
    <dgm:cxn modelId="{73E66A11-D936-47EF-BE6F-F5AD3E5A4654}" type="presParOf" srcId="{46447456-97EF-44C7-B8C0-40C23CC04136}" destId="{8C0D0BB4-E35C-4D5E-85F1-B541467FAD8A}" srcOrd="23" destOrd="0" presId="urn:microsoft.com/office/officeart/2005/8/layout/cycle6"/>
    <dgm:cxn modelId="{09406794-9326-4A7A-B372-48CB2EC9EEDE}" type="presParOf" srcId="{46447456-97EF-44C7-B8C0-40C23CC04136}" destId="{73CDBC7F-65FA-4F44-9614-B152737B9B62}" srcOrd="24" destOrd="0" presId="urn:microsoft.com/office/officeart/2005/8/layout/cycle6"/>
    <dgm:cxn modelId="{A0569620-7F0C-4CDC-9659-878BBAFD9173}" type="presParOf" srcId="{46447456-97EF-44C7-B8C0-40C23CC04136}" destId="{0440ABF6-6FDB-41E9-A22E-B3809181FF01}" srcOrd="25" destOrd="0" presId="urn:microsoft.com/office/officeart/2005/8/layout/cycle6"/>
    <dgm:cxn modelId="{061E16E5-0202-45E5-A5FB-F87AA9DB828F}" type="presParOf" srcId="{46447456-97EF-44C7-B8C0-40C23CC04136}" destId="{9BA14977-EF86-4A0C-8BDF-AC120985F1AE}" srcOrd="26" destOrd="0" presId="urn:microsoft.com/office/officeart/2005/8/layout/cycle6"/>
    <dgm:cxn modelId="{436887C2-7B29-4917-A24E-96DEC604E944}" type="presParOf" srcId="{46447456-97EF-44C7-B8C0-40C23CC04136}" destId="{13B0FBBE-A921-4E26-B5CB-343024DC1CB0}" srcOrd="27" destOrd="0" presId="urn:microsoft.com/office/officeart/2005/8/layout/cycle6"/>
    <dgm:cxn modelId="{BD507183-554E-4B04-8797-F17CBE60BCD7}" type="presParOf" srcId="{46447456-97EF-44C7-B8C0-40C23CC04136}" destId="{62F77CA8-AA4B-4DC6-BBFB-0E46D232B521}" srcOrd="28" destOrd="0" presId="urn:microsoft.com/office/officeart/2005/8/layout/cycle6"/>
    <dgm:cxn modelId="{8C7AF629-5F82-493C-A714-E4E83F181D77}" type="presParOf" srcId="{46447456-97EF-44C7-B8C0-40C23CC04136}" destId="{27554E57-49A1-4CA5-AD84-A1E21BD14B38}" srcOrd="29" destOrd="0" presId="urn:microsoft.com/office/officeart/2005/8/layout/cycle6"/>
    <dgm:cxn modelId="{CC045B5D-F1C8-4D42-BBFA-D04E4179504E}" type="presParOf" srcId="{46447456-97EF-44C7-B8C0-40C23CC04136}" destId="{F3416255-397E-437C-B7D3-B18266FAD98B}" srcOrd="30" destOrd="0" presId="urn:microsoft.com/office/officeart/2005/8/layout/cycle6"/>
    <dgm:cxn modelId="{CD267A15-72CC-4F85-BF27-C60369722735}" type="presParOf" srcId="{46447456-97EF-44C7-B8C0-40C23CC04136}" destId="{69E623E8-6106-4059-AD88-72A8E00C9042}" srcOrd="31" destOrd="0" presId="urn:microsoft.com/office/officeart/2005/8/layout/cycle6"/>
    <dgm:cxn modelId="{C7A5366C-BF43-403A-95EA-8DD61274878A}" type="presParOf" srcId="{46447456-97EF-44C7-B8C0-40C23CC04136}" destId="{8C1DFA84-853D-434D-8854-0833AA2FBAB8}" srcOrd="32" destOrd="0" presId="urn:microsoft.com/office/officeart/2005/8/layout/cycle6"/>
    <dgm:cxn modelId="{2841F838-F533-40C2-B0CA-9421986BCC4C}" type="presParOf" srcId="{46447456-97EF-44C7-B8C0-40C23CC04136}" destId="{962F3097-E672-4A7A-AEE6-4C97D13158E3}" srcOrd="33" destOrd="0" presId="urn:microsoft.com/office/officeart/2005/8/layout/cycle6"/>
    <dgm:cxn modelId="{422DDEAE-ABCE-4862-AD86-FA3BA464249B}" type="presParOf" srcId="{46447456-97EF-44C7-B8C0-40C23CC04136}" destId="{D1F8C58B-107D-4EEB-B837-F7566F81E1E2}" srcOrd="34" destOrd="0" presId="urn:microsoft.com/office/officeart/2005/8/layout/cycle6"/>
    <dgm:cxn modelId="{FB8D3632-34E9-4A99-80A2-C7F41A97202E}" type="presParOf" srcId="{46447456-97EF-44C7-B8C0-40C23CC04136}" destId="{A391A79E-92BA-4D0D-93D6-3451C2322612}" srcOrd="35" destOrd="0" presId="urn:microsoft.com/office/officeart/2005/8/layout/cycle6"/>
    <dgm:cxn modelId="{6A9B8BCF-06B2-4C57-AC12-6EEE790B4B3C}" type="presParOf" srcId="{46447456-97EF-44C7-B8C0-40C23CC04136}" destId="{B32D761E-E49E-439A-9A2A-0ED96E72ABD9}" srcOrd="36" destOrd="0" presId="urn:microsoft.com/office/officeart/2005/8/layout/cycle6"/>
    <dgm:cxn modelId="{5285B461-397C-407C-8748-AAAB6E0553BC}" type="presParOf" srcId="{46447456-97EF-44C7-B8C0-40C23CC04136}" destId="{30DF5F01-7682-472F-85AF-203FDE381A04}" srcOrd="37" destOrd="0" presId="urn:microsoft.com/office/officeart/2005/8/layout/cycle6"/>
    <dgm:cxn modelId="{0EADFFB3-2E0B-4D36-ADAE-4E36B453189F}" type="presParOf" srcId="{46447456-97EF-44C7-B8C0-40C23CC04136}" destId="{B4C7B276-46D0-414E-80AB-1237D70392E4}" srcOrd="38" destOrd="0" presId="urn:microsoft.com/office/officeart/2005/8/layout/cycle6"/>
    <dgm:cxn modelId="{E11381FC-016A-4A45-B290-58FC5C24F016}" type="presParOf" srcId="{46447456-97EF-44C7-B8C0-40C23CC04136}" destId="{41D5CB4C-A613-4654-8771-450F0CFCA55D}" srcOrd="39" destOrd="0" presId="urn:microsoft.com/office/officeart/2005/8/layout/cycle6"/>
    <dgm:cxn modelId="{A26CAB15-D321-4E85-863A-95EB9E97BA06}" type="presParOf" srcId="{46447456-97EF-44C7-B8C0-40C23CC04136}" destId="{7740D191-706C-40E8-9559-4023FD8E346E}" srcOrd="40" destOrd="0" presId="urn:microsoft.com/office/officeart/2005/8/layout/cycle6"/>
    <dgm:cxn modelId="{E2FC0BBC-EC8A-4D79-8AAB-907E64ECF904}" type="presParOf" srcId="{46447456-97EF-44C7-B8C0-40C23CC04136}" destId="{96C08B4E-88E8-44AE-8876-129F989D5105}" srcOrd="41" destOrd="0" presId="urn:microsoft.com/office/officeart/2005/8/layout/cycle6"/>
    <dgm:cxn modelId="{C639F22A-A8BB-465F-AE56-7500B5963CDA}" type="presParOf" srcId="{46447456-97EF-44C7-B8C0-40C23CC04136}" destId="{45C4C7E0-FBC7-4931-B9A7-9CEC294B838D}" srcOrd="42" destOrd="0" presId="urn:microsoft.com/office/officeart/2005/8/layout/cycle6"/>
    <dgm:cxn modelId="{AC011BF8-3297-4809-9FBB-200D71E355A1}" type="presParOf" srcId="{46447456-97EF-44C7-B8C0-40C23CC04136}" destId="{1BE8C8BC-2E6F-4327-9294-FB6781B15428}" srcOrd="43" destOrd="0" presId="urn:microsoft.com/office/officeart/2005/8/layout/cycle6"/>
    <dgm:cxn modelId="{E82B3ACC-F01E-4F2D-B9E0-13230E7146B6}" type="presParOf" srcId="{46447456-97EF-44C7-B8C0-40C23CC04136}" destId="{5E9B62FB-4BCA-4008-A6CC-2C748726148B}" srcOrd="44" destOrd="0" presId="urn:microsoft.com/office/officeart/2005/8/layout/cycle6"/>
    <dgm:cxn modelId="{7CDBCC19-63AC-4510-B073-FD648060226C}" type="presParOf" srcId="{46447456-97EF-44C7-B8C0-40C23CC04136}" destId="{0F40AB61-7D5C-4909-BE80-B95703882AB4}" srcOrd="45" destOrd="0" presId="urn:microsoft.com/office/officeart/2005/8/layout/cycle6"/>
    <dgm:cxn modelId="{DC603D97-71F1-45FA-85AD-D44EED63D268}" type="presParOf" srcId="{46447456-97EF-44C7-B8C0-40C23CC04136}" destId="{45757CCB-D575-4FCF-9322-6F39162438E0}" srcOrd="46" destOrd="0" presId="urn:microsoft.com/office/officeart/2005/8/layout/cycle6"/>
    <dgm:cxn modelId="{7ABC6C81-BF10-4729-ADBD-F6BE37196CD1}" type="presParOf" srcId="{46447456-97EF-44C7-B8C0-40C23CC04136}" destId="{0FAE7F47-50F9-4D36-88CF-73DE4A670A04}" srcOrd="47" destOrd="0" presId="urn:microsoft.com/office/officeart/2005/8/layout/cycle6"/>
    <dgm:cxn modelId="{3D11AF40-5879-4CCD-8F19-EC754F331A48}" type="presParOf" srcId="{46447456-97EF-44C7-B8C0-40C23CC04136}" destId="{D31D5E55-F44D-4125-B17A-907580F98840}" srcOrd="48" destOrd="0" presId="urn:microsoft.com/office/officeart/2005/8/layout/cycle6"/>
    <dgm:cxn modelId="{BFE77249-D215-402D-BE3E-727678055D0B}" type="presParOf" srcId="{46447456-97EF-44C7-B8C0-40C23CC04136}" destId="{E1CDE105-68D6-4FB9-A0B7-AC5E21B1FE9F}" srcOrd="49" destOrd="0" presId="urn:microsoft.com/office/officeart/2005/8/layout/cycle6"/>
    <dgm:cxn modelId="{8342606C-9DC2-463D-BE39-73B12D8C39B5}" type="presParOf" srcId="{46447456-97EF-44C7-B8C0-40C23CC04136}" destId="{DF5BB38F-4915-4A11-8ACB-A655460D1B91}" srcOrd="50" destOrd="0" presId="urn:microsoft.com/office/officeart/2005/8/layout/cycle6"/>
    <dgm:cxn modelId="{B97828E8-BA2E-4AFB-89BC-ADDAD8FD2B08}" type="presParOf" srcId="{46447456-97EF-44C7-B8C0-40C23CC04136}" destId="{47AA7A80-C762-47F0-BC05-345D0B359063}" srcOrd="51" destOrd="0" presId="urn:microsoft.com/office/officeart/2005/8/layout/cycle6"/>
    <dgm:cxn modelId="{BFEC2875-5742-41BC-8AE5-94CE6B07FF29}" type="presParOf" srcId="{46447456-97EF-44C7-B8C0-40C23CC04136}" destId="{A8FEF709-04FB-4555-83D4-8ECF593A005F}" srcOrd="52" destOrd="0" presId="urn:microsoft.com/office/officeart/2005/8/layout/cycle6"/>
    <dgm:cxn modelId="{1A852AB0-3C3E-488F-84CC-5F3768EB1ACE}" type="presParOf" srcId="{46447456-97EF-44C7-B8C0-40C23CC04136}" destId="{50A32A28-DD9D-4F58-80EB-F5F390E8E62B}" srcOrd="53" destOrd="0" presId="urn:microsoft.com/office/officeart/2005/8/layout/cycle6"/>
    <dgm:cxn modelId="{6678FD06-4BFA-457A-BFC6-6B174C360BE3}" type="presParOf" srcId="{46447456-97EF-44C7-B8C0-40C23CC04136}" destId="{370FAAFE-CDC0-42D8-AFD0-606FA2670B00}" srcOrd="54" destOrd="0" presId="urn:microsoft.com/office/officeart/2005/8/layout/cycle6"/>
    <dgm:cxn modelId="{399F6A95-28FB-45BA-9073-C34277AD8C58}" type="presParOf" srcId="{46447456-97EF-44C7-B8C0-40C23CC04136}" destId="{FE1E0815-2DAA-4EA7-A88A-FE3447811464}" srcOrd="55" destOrd="0" presId="urn:microsoft.com/office/officeart/2005/8/layout/cycle6"/>
    <dgm:cxn modelId="{73719B0D-325E-4F2D-8714-864DE6EC741E}" type="presParOf" srcId="{46447456-97EF-44C7-B8C0-40C23CC04136}" destId="{08C4D7FA-4E98-4534-8255-77DCF855EA5A}" srcOrd="56" destOrd="0" presId="urn:microsoft.com/office/officeart/2005/8/layout/cycle6"/>
    <dgm:cxn modelId="{890DBC4A-7526-4432-8ACB-3B50C8C3C358}" type="presParOf" srcId="{46447456-97EF-44C7-B8C0-40C23CC04136}" destId="{99E01FF2-0424-4FF4-8D94-F4C8265F61ED}" srcOrd="57" destOrd="0" presId="urn:microsoft.com/office/officeart/2005/8/layout/cycle6"/>
    <dgm:cxn modelId="{5928C5CB-689F-4A2D-A0A0-9E92D3BE9920}" type="presParOf" srcId="{46447456-97EF-44C7-B8C0-40C23CC04136}" destId="{4086C46C-7D78-42F5-AF3F-BF9772F0CC0A}" srcOrd="58" destOrd="0" presId="urn:microsoft.com/office/officeart/2005/8/layout/cycle6"/>
    <dgm:cxn modelId="{6A7844C7-2DD6-4756-AEAC-52A4CF82E797}" type="presParOf" srcId="{46447456-97EF-44C7-B8C0-40C23CC04136}" destId="{1451CB43-B41A-45CF-B8EF-A745EC3748CC}" srcOrd="59" destOrd="0" presId="urn:microsoft.com/office/officeart/2005/8/layout/cycle6"/>
    <dgm:cxn modelId="{D36FF9B9-E609-4BA3-A0C4-57BC02232046}" type="presParOf" srcId="{46447456-97EF-44C7-B8C0-40C23CC04136}" destId="{BFBF6E3E-C532-4C63-B2AD-CB71E9D0F83F}" srcOrd="60" destOrd="0" presId="urn:microsoft.com/office/officeart/2005/8/layout/cycle6"/>
    <dgm:cxn modelId="{625D5F78-B3D9-448C-8F67-34BE4EA3FE47}" type="presParOf" srcId="{46447456-97EF-44C7-B8C0-40C23CC04136}" destId="{BFF6AA2F-CC81-4DBC-A917-7B595E7A6A94}" srcOrd="61" destOrd="0" presId="urn:microsoft.com/office/officeart/2005/8/layout/cycle6"/>
    <dgm:cxn modelId="{2494C84D-E710-46AC-8A59-54A1EBEEF2C2}" type="presParOf" srcId="{46447456-97EF-44C7-B8C0-40C23CC04136}" destId="{65DB642B-7B10-4D87-A69E-AD65BCBB5E3A}" srcOrd="62" destOrd="0" presId="urn:microsoft.com/office/officeart/2005/8/layout/cycle6"/>
    <dgm:cxn modelId="{2BDDF005-65D4-4A9A-A27E-920473D661B6}" type="presParOf" srcId="{46447456-97EF-44C7-B8C0-40C23CC04136}" destId="{D508D8FC-CDF2-4DEA-86BD-9C9798053DCB}" srcOrd="63" destOrd="0" presId="urn:microsoft.com/office/officeart/2005/8/layout/cycle6"/>
    <dgm:cxn modelId="{31CE01DB-1425-41E4-A438-3CCB1FA85DFD}" type="presParOf" srcId="{46447456-97EF-44C7-B8C0-40C23CC04136}" destId="{BE056343-2457-4C82-BEE8-06A057D02E1D}" srcOrd="64" destOrd="0" presId="urn:microsoft.com/office/officeart/2005/8/layout/cycle6"/>
    <dgm:cxn modelId="{B2CD2D8B-B81C-4C77-BAE5-156C4AF3984D}" type="presParOf" srcId="{46447456-97EF-44C7-B8C0-40C23CC04136}" destId="{D55B6D8B-25E6-4454-9D5A-FCAE75716B6D}" srcOrd="65" destOrd="0" presId="urn:microsoft.com/office/officeart/2005/8/layout/cycle6"/>
    <dgm:cxn modelId="{EEB9EDF3-5A46-414F-94F3-90D669FEEB95}" type="presParOf" srcId="{46447456-97EF-44C7-B8C0-40C23CC04136}" destId="{0512C3D4-BD56-4313-A852-1AF03BF2C677}" srcOrd="66" destOrd="0" presId="urn:microsoft.com/office/officeart/2005/8/layout/cycle6"/>
    <dgm:cxn modelId="{EBA5F006-17DA-4C9C-950D-8D123FE47456}" type="presParOf" srcId="{46447456-97EF-44C7-B8C0-40C23CC04136}" destId="{B015F187-2E78-4D3A-965B-4AC2EF7FF435}" srcOrd="67" destOrd="0" presId="urn:microsoft.com/office/officeart/2005/8/layout/cycle6"/>
    <dgm:cxn modelId="{8D62B7C1-5CD8-4DC5-A25D-1A0A1CCED724}" type="presParOf" srcId="{46447456-97EF-44C7-B8C0-40C23CC04136}" destId="{5865CBD9-63AD-4BE8-A468-7642B6FDC828}" srcOrd="68" destOrd="0" presId="urn:microsoft.com/office/officeart/2005/8/layout/cycle6"/>
    <dgm:cxn modelId="{C07C1DD9-15A9-4340-A9F2-A44CB6741D7A}" type="presParOf" srcId="{46447456-97EF-44C7-B8C0-40C23CC04136}" destId="{1D14B5AE-C08B-470F-A100-424CF931A992}" srcOrd="69" destOrd="0" presId="urn:microsoft.com/office/officeart/2005/8/layout/cycle6"/>
    <dgm:cxn modelId="{07E2CB65-D8FE-441A-B986-2E2A2DDEBD08}" type="presParOf" srcId="{46447456-97EF-44C7-B8C0-40C23CC04136}" destId="{F50B6A41-26B5-4767-914A-A8418220B1BA}" srcOrd="70" destOrd="0" presId="urn:microsoft.com/office/officeart/2005/8/layout/cycle6"/>
    <dgm:cxn modelId="{54923DC5-B07E-4E9A-A6AF-6F61AD749B22}" type="presParOf" srcId="{46447456-97EF-44C7-B8C0-40C23CC04136}" destId="{18F30FE6-66C1-4970-8BB2-6F2D44C6FF75}" srcOrd="71" destOrd="0" presId="urn:microsoft.com/office/officeart/2005/8/layout/cycle6"/>
    <dgm:cxn modelId="{2F585406-D930-4F33-838D-68A2B598CE2D}" type="presParOf" srcId="{46447456-97EF-44C7-B8C0-40C23CC04136}" destId="{FCBD26E0-9D13-494B-AA92-E4DB20AEC8D2}" srcOrd="72" destOrd="0" presId="urn:microsoft.com/office/officeart/2005/8/layout/cycle6"/>
    <dgm:cxn modelId="{92AD619A-401C-45FB-8A83-4C89F57272E2}" type="presParOf" srcId="{46447456-97EF-44C7-B8C0-40C23CC04136}" destId="{7DA85DE6-95D6-47DD-BBF1-9091EA2FDF18}" srcOrd="73" destOrd="0" presId="urn:microsoft.com/office/officeart/2005/8/layout/cycle6"/>
    <dgm:cxn modelId="{1DF73EEE-F810-41ED-B746-B27EEEFF8DD7}" type="presParOf" srcId="{46447456-97EF-44C7-B8C0-40C23CC04136}" destId="{9A42BEC3-A980-4B41-B4E9-4153A06535C8}" srcOrd="74" destOrd="0" presId="urn:microsoft.com/office/officeart/2005/8/layout/cycle6"/>
    <dgm:cxn modelId="{9754BCBD-4D4E-4675-AAE1-E5AC55E87CD6}" type="presParOf" srcId="{46447456-97EF-44C7-B8C0-40C23CC04136}" destId="{5EE78AA2-2A5A-42F3-BE0B-ABFB25702F48}" srcOrd="75" destOrd="0" presId="urn:microsoft.com/office/officeart/2005/8/layout/cycle6"/>
    <dgm:cxn modelId="{12722871-2077-4B61-B31A-A3B5FFE7F496}" type="presParOf" srcId="{46447456-97EF-44C7-B8C0-40C23CC04136}" destId="{3237642E-C3C5-4A1D-8B72-2086BFE8155D}" srcOrd="76" destOrd="0" presId="urn:microsoft.com/office/officeart/2005/8/layout/cycle6"/>
    <dgm:cxn modelId="{DBDA1F11-5662-4D4B-B29E-041DA08BB2DE}" type="presParOf" srcId="{46447456-97EF-44C7-B8C0-40C23CC04136}" destId="{2F90F1D2-8CC8-4ED8-BB48-23FCE1CB8435}" srcOrd="77" destOrd="0" presId="urn:microsoft.com/office/officeart/2005/8/layout/cycle6"/>
    <dgm:cxn modelId="{870872BB-55CB-4181-B451-FA4B0493EE4F}" type="presParOf" srcId="{46447456-97EF-44C7-B8C0-40C23CC04136}" destId="{F42858F9-9D47-4E4F-86F6-1842FEE537B5}" srcOrd="78" destOrd="0" presId="urn:microsoft.com/office/officeart/2005/8/layout/cycle6"/>
    <dgm:cxn modelId="{C3600644-5355-4ED0-A657-2F3EB3AA2637}" type="presParOf" srcId="{46447456-97EF-44C7-B8C0-40C23CC04136}" destId="{1CAEB7D6-2BAC-4F9E-9F92-514BE9744810}" srcOrd="79" destOrd="0" presId="urn:microsoft.com/office/officeart/2005/8/layout/cycle6"/>
    <dgm:cxn modelId="{B5C1BFAD-03C8-4FAE-AC35-8E01BE5AD138}" type="presParOf" srcId="{46447456-97EF-44C7-B8C0-40C23CC04136}" destId="{1FA4EC07-2F8A-4506-ACE1-504354BBCE6B}" srcOrd="80" destOrd="0" presId="urn:microsoft.com/office/officeart/2005/8/layout/cycle6"/>
    <dgm:cxn modelId="{ACBBB3DD-8CAF-422F-AB1A-16DE40C0F454}" type="presParOf" srcId="{46447456-97EF-44C7-B8C0-40C23CC04136}" destId="{5F087255-C61A-44C7-A912-E8BFBFAEE0D5}" srcOrd="81" destOrd="0" presId="urn:microsoft.com/office/officeart/2005/8/layout/cycle6"/>
    <dgm:cxn modelId="{13A0FCFD-FE31-4377-B721-713448A79C14}" type="presParOf" srcId="{46447456-97EF-44C7-B8C0-40C23CC04136}" destId="{D7B804E4-092E-40D5-A156-9A00303521CB}" srcOrd="82" destOrd="0" presId="urn:microsoft.com/office/officeart/2005/8/layout/cycle6"/>
    <dgm:cxn modelId="{5063B039-5B10-4077-86ED-59A9897426BB}" type="presParOf" srcId="{46447456-97EF-44C7-B8C0-40C23CC04136}" destId="{D4ED9A35-D9F2-4253-960C-D8396C93E035}" srcOrd="83" destOrd="0" presId="urn:microsoft.com/office/officeart/2005/8/layout/cycle6"/>
    <dgm:cxn modelId="{E2C319D4-C45E-41F2-AD7A-18CA152113EA}" type="presParOf" srcId="{46447456-97EF-44C7-B8C0-40C23CC04136}" destId="{C1CE9FD0-325E-4F78-A16B-5565A17B3833}" srcOrd="84" destOrd="0" presId="urn:microsoft.com/office/officeart/2005/8/layout/cycle6"/>
    <dgm:cxn modelId="{FF33A080-5035-4EF1-BD65-F88E253C3717}" type="presParOf" srcId="{46447456-97EF-44C7-B8C0-40C23CC04136}" destId="{1F558865-D6E0-4A9B-815F-F3ED81B2E010}" srcOrd="85" destOrd="0" presId="urn:microsoft.com/office/officeart/2005/8/layout/cycle6"/>
    <dgm:cxn modelId="{8A02F8CA-1798-4604-AF7F-C7A45E7D6A24}" type="presParOf" srcId="{46447456-97EF-44C7-B8C0-40C23CC04136}" destId="{804CA461-87F1-4310-87D5-42B0F4A9E899}" srcOrd="86" destOrd="0" presId="urn:microsoft.com/office/officeart/2005/8/layout/cycle6"/>
    <dgm:cxn modelId="{2E2EC98F-A0E5-4E27-A1B7-61E7EB1FF73A}" type="presParOf" srcId="{46447456-97EF-44C7-B8C0-40C23CC04136}" destId="{33C39CB2-F9E1-4265-A00F-E52AE724380D}" srcOrd="87" destOrd="0" presId="urn:microsoft.com/office/officeart/2005/8/layout/cycle6"/>
    <dgm:cxn modelId="{1C7037FF-B673-449C-AFAB-FDD37448B524}" type="presParOf" srcId="{46447456-97EF-44C7-B8C0-40C23CC04136}" destId="{DCE983CD-EB03-43A2-AA42-26A6E1289BB3}" srcOrd="88" destOrd="0" presId="urn:microsoft.com/office/officeart/2005/8/layout/cycle6"/>
    <dgm:cxn modelId="{7AEA5FF5-2B77-462E-9E4B-B07699701203}" type="presParOf" srcId="{46447456-97EF-44C7-B8C0-40C23CC04136}" destId="{55CC45B7-8F3D-43FB-A48E-9EB941448D5F}" srcOrd="89" destOrd="0" presId="urn:microsoft.com/office/officeart/2005/8/layout/cycle6"/>
    <dgm:cxn modelId="{0E1438CF-A7F6-42E9-B062-28D25EA5C6F3}" type="presParOf" srcId="{46447456-97EF-44C7-B8C0-40C23CC04136}" destId="{9391E22D-960D-4584-A21C-2D9D37EC103A}" srcOrd="90" destOrd="0" presId="urn:microsoft.com/office/officeart/2005/8/layout/cycle6"/>
    <dgm:cxn modelId="{C19E6F88-E922-445E-974C-ABD1C74472AF}" type="presParOf" srcId="{46447456-97EF-44C7-B8C0-40C23CC04136}" destId="{A4007626-1242-4D53-876E-C37D32A08E95}" srcOrd="91" destOrd="0" presId="urn:microsoft.com/office/officeart/2005/8/layout/cycle6"/>
    <dgm:cxn modelId="{E6BA0787-8195-4BA1-905B-CA2B5BB5262C}" type="presParOf" srcId="{46447456-97EF-44C7-B8C0-40C23CC04136}" destId="{BAA7B965-CDBC-4DE7-807E-C8A9FA43808F}" srcOrd="92" destOrd="0" presId="urn:microsoft.com/office/officeart/2005/8/layout/cycle6"/>
    <dgm:cxn modelId="{91A5DD34-BD1D-4E95-9292-17898F574D15}" type="presParOf" srcId="{46447456-97EF-44C7-B8C0-40C23CC04136}" destId="{11EF4DE7-2C7D-4E0C-9458-64EBD4F1B4F4}" srcOrd="93" destOrd="0" presId="urn:microsoft.com/office/officeart/2005/8/layout/cycle6"/>
    <dgm:cxn modelId="{2623FA68-E6BA-49B4-B417-6ACE58FA1E38}" type="presParOf" srcId="{46447456-97EF-44C7-B8C0-40C23CC04136}" destId="{A578DFE6-6991-40FF-BCFC-66148F5AEFC6}" srcOrd="94" destOrd="0" presId="urn:microsoft.com/office/officeart/2005/8/layout/cycle6"/>
    <dgm:cxn modelId="{18BE85AA-0F68-46C5-8CE6-916998579969}" type="presParOf" srcId="{46447456-97EF-44C7-B8C0-40C23CC04136}" destId="{C8C8E81E-0025-4003-8534-F322790E5341}" srcOrd="95" destOrd="0" presId="urn:microsoft.com/office/officeart/2005/8/layout/cycle6"/>
    <dgm:cxn modelId="{6A194161-B96B-410E-8135-C5E462EE9CC1}" type="presParOf" srcId="{46447456-97EF-44C7-B8C0-40C23CC04136}" destId="{A15418DF-A3FA-43C3-8272-DC0B0FDFA2F3}" srcOrd="96" destOrd="0" presId="urn:microsoft.com/office/officeart/2005/8/layout/cycle6"/>
    <dgm:cxn modelId="{B69EC628-7AF2-4A41-A04B-D03B74571A99}" type="presParOf" srcId="{46447456-97EF-44C7-B8C0-40C23CC04136}" destId="{DAF9E7D5-6F88-4466-99D2-426A1DF03B9E}" srcOrd="97" destOrd="0" presId="urn:microsoft.com/office/officeart/2005/8/layout/cycle6"/>
    <dgm:cxn modelId="{97F56C7C-F4DC-4AB3-A94D-E428ADC92D78}" type="presParOf" srcId="{46447456-97EF-44C7-B8C0-40C23CC04136}" destId="{FF1E4BF1-A801-4231-9EDC-68035E65EAB1}" srcOrd="98" destOrd="0" presId="urn:microsoft.com/office/officeart/2005/8/layout/cycle6"/>
    <dgm:cxn modelId="{13835F98-A583-435B-87C3-A3BACEFDC95D}" type="presParOf" srcId="{46447456-97EF-44C7-B8C0-40C23CC04136}" destId="{F7F1FEBF-948F-4BDB-88CF-456522C99845}" srcOrd="99" destOrd="0" presId="urn:microsoft.com/office/officeart/2005/8/layout/cycle6"/>
    <dgm:cxn modelId="{5CD33CB9-4822-4EE0-96E6-057DC0AE4718}" type="presParOf" srcId="{46447456-97EF-44C7-B8C0-40C23CC04136}" destId="{101ED77E-53AE-4772-96DE-5583CDEB15F5}" srcOrd="100" destOrd="0" presId="urn:microsoft.com/office/officeart/2005/8/layout/cycle6"/>
    <dgm:cxn modelId="{462DE902-38A8-4D72-9E09-81CA94A3D6DA}" type="presParOf" srcId="{46447456-97EF-44C7-B8C0-40C23CC04136}" destId="{4A39DB47-3202-44BC-AB61-1E51257C2B7B}" srcOrd="101" destOrd="0" presId="urn:microsoft.com/office/officeart/2005/8/layout/cycle6"/>
    <dgm:cxn modelId="{0675AE90-789E-4F85-8BCE-D3D52E91589F}" type="presParOf" srcId="{46447456-97EF-44C7-B8C0-40C23CC04136}" destId="{0D7F9D98-DCFD-45EA-B441-F850F045728A}" srcOrd="102" destOrd="0" presId="urn:microsoft.com/office/officeart/2005/8/layout/cycle6"/>
    <dgm:cxn modelId="{99002F38-7A54-4256-8113-0D33D315596F}" type="presParOf" srcId="{46447456-97EF-44C7-B8C0-40C23CC04136}" destId="{90E67AFA-A4F2-464D-98B0-B2E627B461B2}" srcOrd="103" destOrd="0" presId="urn:microsoft.com/office/officeart/2005/8/layout/cycle6"/>
    <dgm:cxn modelId="{E3696497-2830-4EAF-8425-063B714A5B95}" type="presParOf" srcId="{46447456-97EF-44C7-B8C0-40C23CC04136}" destId="{907351FB-846C-4553-87B0-D62736440050}" srcOrd="104" destOrd="0" presId="urn:microsoft.com/office/officeart/2005/8/layout/cycle6"/>
    <dgm:cxn modelId="{D3D5F9AE-22AF-4919-A6B2-26E3BA000DAA}" type="presParOf" srcId="{46447456-97EF-44C7-B8C0-40C23CC04136}" destId="{91EFBC43-A1A6-47F2-9F5F-63EA044679AC}" srcOrd="105" destOrd="0" presId="urn:microsoft.com/office/officeart/2005/8/layout/cycle6"/>
    <dgm:cxn modelId="{7D64AAC8-42D0-4263-9F73-2BEED0AE3FBC}" type="presParOf" srcId="{46447456-97EF-44C7-B8C0-40C23CC04136}" destId="{6CC10522-ACB3-45F8-B7F4-09178BEFC792}" srcOrd="106" destOrd="0" presId="urn:microsoft.com/office/officeart/2005/8/layout/cycle6"/>
    <dgm:cxn modelId="{F4C66FE1-51C1-4FC5-90D4-5159C5E60923}" type="presParOf" srcId="{46447456-97EF-44C7-B8C0-40C23CC04136}" destId="{B45CDDA6-1122-42AD-931D-2B6484F7A8FE}" srcOrd="107" destOrd="0" presId="urn:microsoft.com/office/officeart/2005/8/layout/cycle6"/>
    <dgm:cxn modelId="{82DD9311-5001-431E-ADF6-DC4B1A321347}" type="presParOf" srcId="{46447456-97EF-44C7-B8C0-40C23CC04136}" destId="{A6DC793F-D62B-4C8B-983C-4BE7325B757E}" srcOrd="108" destOrd="0" presId="urn:microsoft.com/office/officeart/2005/8/layout/cycle6"/>
    <dgm:cxn modelId="{1F6BA5B1-5D70-4FE9-BAB7-33E9DBF602C1}" type="presParOf" srcId="{46447456-97EF-44C7-B8C0-40C23CC04136}" destId="{E90E8B51-5743-474B-9095-D25F72AFE511}" srcOrd="109" destOrd="0" presId="urn:microsoft.com/office/officeart/2005/8/layout/cycle6"/>
    <dgm:cxn modelId="{5E847283-81D7-4156-B103-6B51EFC7C763}" type="presParOf" srcId="{46447456-97EF-44C7-B8C0-40C23CC04136}" destId="{DC28B037-43C0-4119-A2B9-884FAF11C515}" srcOrd="110" destOrd="0" presId="urn:microsoft.com/office/officeart/2005/8/layout/cycle6"/>
    <dgm:cxn modelId="{E79826AD-76C9-4E1E-B513-07CAD01AEFD0}" type="presParOf" srcId="{46447456-97EF-44C7-B8C0-40C23CC04136}" destId="{4CB60770-9FC6-4FA0-872C-0604DE0FD390}" srcOrd="111" destOrd="0" presId="urn:microsoft.com/office/officeart/2005/8/layout/cycle6"/>
    <dgm:cxn modelId="{7BC57AE7-154E-4017-9E0D-AF1C9B1698DD}" type="presParOf" srcId="{46447456-97EF-44C7-B8C0-40C23CC04136}" destId="{04AF1968-86E7-4A0E-A760-DDD1DCEC3E74}" srcOrd="112" destOrd="0" presId="urn:microsoft.com/office/officeart/2005/8/layout/cycle6"/>
    <dgm:cxn modelId="{E3D697A3-F0A1-4355-9968-05EE68E02295}" type="presParOf" srcId="{46447456-97EF-44C7-B8C0-40C23CC04136}" destId="{E51946DF-9E64-4258-BC47-3EAC4A61DC30}" srcOrd="113" destOrd="0" presId="urn:microsoft.com/office/officeart/2005/8/layout/cycle6"/>
    <dgm:cxn modelId="{744B5214-30C7-45AA-8505-8815EA60F5F0}" type="presParOf" srcId="{46447456-97EF-44C7-B8C0-40C23CC04136}" destId="{26D3F985-B9A0-47F0-9ABB-50E656FAF322}" srcOrd="114" destOrd="0" presId="urn:microsoft.com/office/officeart/2005/8/layout/cycle6"/>
    <dgm:cxn modelId="{DFD9801B-F9A9-47E0-894A-C7C6636D89B4}" type="presParOf" srcId="{46447456-97EF-44C7-B8C0-40C23CC04136}" destId="{E955868E-ADDC-4ABE-9363-A4044C85E6D2}" srcOrd="115" destOrd="0" presId="urn:microsoft.com/office/officeart/2005/8/layout/cycle6"/>
    <dgm:cxn modelId="{9B2CF177-A584-49EA-85DA-A5E176FFF911}" type="presParOf" srcId="{46447456-97EF-44C7-B8C0-40C23CC04136}" destId="{08B3110B-0074-4B0B-904A-61ED42037772}" srcOrd="116" destOrd="0" presId="urn:microsoft.com/office/officeart/2005/8/layout/cycle6"/>
    <dgm:cxn modelId="{6A634178-90EE-427E-9292-05510E53A827}" type="presParOf" srcId="{46447456-97EF-44C7-B8C0-40C23CC04136}" destId="{E1240451-CBBA-4BA5-8265-39D7389018E5}" srcOrd="117" destOrd="0" presId="urn:microsoft.com/office/officeart/2005/8/layout/cycle6"/>
    <dgm:cxn modelId="{6C1C3157-FAD4-4A67-B3FE-104B9D34C393}" type="presParOf" srcId="{46447456-97EF-44C7-B8C0-40C23CC04136}" destId="{4C893806-B1A9-4FB8-BD73-4C5C82EA17E7}" srcOrd="118" destOrd="0" presId="urn:microsoft.com/office/officeart/2005/8/layout/cycle6"/>
    <dgm:cxn modelId="{7E6C764C-FC01-489C-B0D5-C8437DA84965}" type="presParOf" srcId="{46447456-97EF-44C7-B8C0-40C23CC04136}" destId="{407E739F-EBFA-4941-9691-A9D8DBE8F123}" srcOrd="119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C74C95-C574-4A80-82D5-76DA056BE5D3}" type="doc">
      <dgm:prSet loTypeId="urn:microsoft.com/office/officeart/2005/8/layout/cycle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61F479-4116-48CB-8A26-8C3D12308210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BABAE00-0B8C-496E-9D3F-BF9EF6F8058F}" type="parTrans" cxnId="{9B6BFBFA-5BAD-435F-B7EE-6B65215242D0}">
      <dgm:prSet/>
      <dgm:spPr/>
      <dgm:t>
        <a:bodyPr/>
        <a:lstStyle/>
        <a:p>
          <a:pPr algn="ctr"/>
          <a:endParaRPr lang="en-US"/>
        </a:p>
      </dgm:t>
    </dgm:pt>
    <dgm:pt modelId="{96EB63D0-372D-4E79-B6AD-863377108723}" type="sibTrans" cxnId="{9B6BFBFA-5BAD-435F-B7EE-6B65215242D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60E3ABB-E149-46D9-B901-212F9D7AC468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D76BF214-A1A5-488A-ADFB-1C697D1A0BF0}" type="parTrans" cxnId="{5F21F4C4-90A1-42C3-8F55-AB8905826D91}">
      <dgm:prSet/>
      <dgm:spPr/>
      <dgm:t>
        <a:bodyPr/>
        <a:lstStyle/>
        <a:p>
          <a:pPr algn="ctr"/>
          <a:endParaRPr lang="en-US"/>
        </a:p>
      </dgm:t>
    </dgm:pt>
    <dgm:pt modelId="{25D0412E-6FBA-461E-8002-0632491702FB}" type="sibTrans" cxnId="{5F21F4C4-90A1-42C3-8F55-AB8905826D9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817878DB-5A88-4543-9C10-A3B09F021237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B315E2B-B033-4E28-8ED2-F6A911721EEC}" type="parTrans" cxnId="{464585F1-29F8-4078-8687-626FEBA4885D}">
      <dgm:prSet/>
      <dgm:spPr/>
      <dgm:t>
        <a:bodyPr/>
        <a:lstStyle/>
        <a:p>
          <a:pPr algn="ctr"/>
          <a:endParaRPr lang="en-US"/>
        </a:p>
      </dgm:t>
    </dgm:pt>
    <dgm:pt modelId="{88A9FA2E-3D0C-455E-BB2A-0778C4481D84}" type="sibTrans" cxnId="{464585F1-29F8-4078-8687-626FEBA4885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5CFAFF9-0689-404D-8161-3C8455A6F80D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88533F8A-90B8-4A54-81EA-57168CBC3012}" type="parTrans" cxnId="{BEA1C7FB-1137-4133-9676-B7E899D53CF2}">
      <dgm:prSet/>
      <dgm:spPr/>
      <dgm:t>
        <a:bodyPr/>
        <a:lstStyle/>
        <a:p>
          <a:pPr algn="ctr"/>
          <a:endParaRPr lang="en-US"/>
        </a:p>
      </dgm:t>
    </dgm:pt>
    <dgm:pt modelId="{A35EDF48-69B3-4A8B-BD2A-CF1CED9BF22E}" type="sibTrans" cxnId="{BEA1C7FB-1137-4133-9676-B7E899D53CF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623D787E-0650-4FF2-9FA4-8CB8BF034097}">
      <dgm:prSet phldrT="[Text]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710E7F4-D1D2-450C-862F-D117BB530A31}" type="parTrans" cxnId="{6A99F72E-8C14-4D40-9638-13B012C4D079}">
      <dgm:prSet/>
      <dgm:spPr/>
      <dgm:t>
        <a:bodyPr/>
        <a:lstStyle/>
        <a:p>
          <a:pPr algn="ctr"/>
          <a:endParaRPr lang="en-US"/>
        </a:p>
      </dgm:t>
    </dgm:pt>
    <dgm:pt modelId="{F51E2A5A-EC88-40E1-B808-FA4920F77559}" type="sibTrans" cxnId="{6A99F72E-8C14-4D40-9638-13B012C4D07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DE45669-810C-4E4D-89B0-6D9590A6A4D1}">
      <dgm:prSet phldrT="[Text]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8EA40E9-CDBF-47A0-B56E-B1E3342BD244}" type="parTrans" cxnId="{788DDF20-7F7E-4A44-A0B0-E6CB3D0B5857}">
      <dgm:prSet/>
      <dgm:spPr/>
      <dgm:t>
        <a:bodyPr/>
        <a:lstStyle/>
        <a:p>
          <a:pPr algn="ctr"/>
          <a:endParaRPr lang="en-US"/>
        </a:p>
      </dgm:t>
    </dgm:pt>
    <dgm:pt modelId="{F4AECAE5-275A-43EF-A03B-D60A238C3723}" type="sibTrans" cxnId="{788DDF20-7F7E-4A44-A0B0-E6CB3D0B585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2F2D5FE-1774-42B9-8015-5ED7F3786DDA}">
      <dgm:prSet phldrT="[Text]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9C8A086-9749-4574-92BF-38D4A7CB8767}" type="parTrans" cxnId="{DA7177B0-4CC0-4051-BF78-DBE6DA5AD1F8}">
      <dgm:prSet/>
      <dgm:spPr/>
      <dgm:t>
        <a:bodyPr/>
        <a:lstStyle/>
        <a:p>
          <a:pPr algn="ctr"/>
          <a:endParaRPr lang="en-US"/>
        </a:p>
      </dgm:t>
    </dgm:pt>
    <dgm:pt modelId="{E197BE3D-980D-453F-B492-E6AE09411B3C}" type="sibTrans" cxnId="{DA7177B0-4CC0-4051-BF78-DBE6DA5AD1F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8D0DE25B-5FB7-4E68-BB37-E6AC78A70378}">
      <dgm:prSet phldrT="[Text]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5616939-8E3A-4AEC-95AD-4B8BCF73E9E5}" type="parTrans" cxnId="{9577929B-D9D3-4516-B737-2369E595078A}">
      <dgm:prSet/>
      <dgm:spPr/>
      <dgm:t>
        <a:bodyPr/>
        <a:lstStyle/>
        <a:p>
          <a:pPr algn="ctr"/>
          <a:endParaRPr lang="en-US"/>
        </a:p>
      </dgm:t>
    </dgm:pt>
    <dgm:pt modelId="{727B1F37-2D61-483A-843F-3CC049E239F2}" type="sibTrans" cxnId="{9577929B-D9D3-4516-B737-2369E595078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10F6A65-1010-4A85-85F1-985AAF0E4753}">
      <dgm:prSet phldrT="[Text]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0E921C9-016B-47AA-9451-EED9EE497073}" type="parTrans" cxnId="{0458AE68-8157-4E08-A178-E22E2D11A0C8}">
      <dgm:prSet/>
      <dgm:spPr/>
      <dgm:t>
        <a:bodyPr/>
        <a:lstStyle/>
        <a:p>
          <a:pPr algn="ctr"/>
          <a:endParaRPr lang="en-US"/>
        </a:p>
      </dgm:t>
    </dgm:pt>
    <dgm:pt modelId="{CEE841C5-EFC3-4B4D-BAA7-2328552C3025}" type="sibTrans" cxnId="{0458AE68-8157-4E08-A178-E22E2D11A0C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165E75FB-DFAA-4489-881E-B7C9EB8B3B00}">
      <dgm:prSet phldrT="[Text]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D2559A2-C4FF-4956-AE48-35F49014E065}" type="parTrans" cxnId="{86CB9308-03CE-4BFB-B147-F0861C417324}">
      <dgm:prSet/>
      <dgm:spPr/>
      <dgm:t>
        <a:bodyPr/>
        <a:lstStyle/>
        <a:p>
          <a:pPr algn="ctr"/>
          <a:endParaRPr lang="en-US"/>
        </a:p>
      </dgm:t>
    </dgm:pt>
    <dgm:pt modelId="{29B3B293-0328-44F9-9DC4-11C1DE2C5AD5}" type="sibTrans" cxnId="{86CB9308-03CE-4BFB-B147-F0861C41732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9609263-7203-4129-B25B-7CEF36CB4ABC}">
      <dgm:prSet phldrT="[Text]"/>
      <dgm:spPr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58C4A78E-9E1D-4130-9057-81B9A96025C1}" type="parTrans" cxnId="{64A79C4A-EBCA-4D49-B246-E6A85C77A961}">
      <dgm:prSet/>
      <dgm:spPr/>
      <dgm:t>
        <a:bodyPr/>
        <a:lstStyle/>
        <a:p>
          <a:pPr algn="ctr"/>
          <a:endParaRPr lang="en-US"/>
        </a:p>
      </dgm:t>
    </dgm:pt>
    <dgm:pt modelId="{B918210E-6348-4CD4-B73E-496B5C35EB3E}" type="sibTrans" cxnId="{64A79C4A-EBCA-4D49-B246-E6A85C77A9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E5705AE1-F234-4913-B0FF-97AB2BE6EE6A}">
      <dgm:prSet phldrT="[Text]"/>
      <dgm:spPr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CF3E9BFB-1563-4B09-9C43-90640F1A6A2E}" type="parTrans" cxnId="{4987718C-8C2B-4191-BEE5-B86547B136A2}">
      <dgm:prSet/>
      <dgm:spPr/>
      <dgm:t>
        <a:bodyPr/>
        <a:lstStyle/>
        <a:p>
          <a:pPr algn="ctr"/>
          <a:endParaRPr lang="en-US"/>
        </a:p>
      </dgm:t>
    </dgm:pt>
    <dgm:pt modelId="{E7BD03AD-D8FC-4C71-8D9A-628DFD0B402F}" type="sibTrans" cxnId="{4987718C-8C2B-4191-BEE5-B86547B136A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EF8A807-429A-4FF5-8177-38A39A580133}">
      <dgm:prSet phldrT="[Text]"/>
      <dgm:spPr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DAD0A0C2-26BD-42DE-904A-D40BD9B04224}" type="parTrans" cxnId="{759B6D02-CD6A-4325-9446-286E5285B060}">
      <dgm:prSet/>
      <dgm:spPr/>
      <dgm:t>
        <a:bodyPr/>
        <a:lstStyle/>
        <a:p>
          <a:pPr algn="ctr"/>
          <a:endParaRPr lang="en-US"/>
        </a:p>
      </dgm:t>
    </dgm:pt>
    <dgm:pt modelId="{5106E9CE-CD4B-4F38-BA39-4CC22EB98EAB}" type="sibTrans" cxnId="{759B6D02-CD6A-4325-9446-286E5285B06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F076142-190C-43FA-9F9C-1DFC9FD9E663}">
      <dgm:prSet phldrT="[Text]"/>
      <dgm:spPr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994EBBB-CB4E-4F76-AC1E-D5FA6DB70C21}" type="parTrans" cxnId="{9D48C987-EC1B-4986-80A8-06634BD4BD61}">
      <dgm:prSet/>
      <dgm:spPr/>
      <dgm:t>
        <a:bodyPr/>
        <a:lstStyle/>
        <a:p>
          <a:pPr algn="ctr"/>
          <a:endParaRPr lang="en-US"/>
        </a:p>
      </dgm:t>
    </dgm:pt>
    <dgm:pt modelId="{C4C4F648-019F-4370-BEC3-35E6EFC115AC}" type="sibTrans" cxnId="{9D48C987-EC1B-4986-80A8-06634BD4BD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00FF0F84-6121-4BF8-8807-20288999539A}">
      <dgm:prSet phldrT="[Text]"/>
      <dgm:spPr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DEB9D73-A832-4CF0-84C2-602C02981AB6}" type="parTrans" cxnId="{BF829F43-6373-4C1D-84D1-7858E71DF781}">
      <dgm:prSet/>
      <dgm:spPr/>
      <dgm:t>
        <a:bodyPr/>
        <a:lstStyle/>
        <a:p>
          <a:pPr algn="ctr"/>
          <a:endParaRPr lang="en-US"/>
        </a:p>
      </dgm:t>
    </dgm:pt>
    <dgm:pt modelId="{75BD11C2-7739-4722-909B-04403777F832}" type="sibTrans" cxnId="{BF829F43-6373-4C1D-84D1-7858E71DF78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57D54B50-55CD-499E-B81E-48F676A86831}">
      <dgm:prSet phldrT="[Text]"/>
      <dgm:spPr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FC284272-8EC6-4E18-A17D-EABE988113E3}" type="parTrans" cxnId="{5E6D6A2C-F342-40EB-BB68-80F3D4D14ED4}">
      <dgm:prSet/>
      <dgm:spPr/>
      <dgm:t>
        <a:bodyPr/>
        <a:lstStyle/>
        <a:p>
          <a:pPr algn="ctr"/>
          <a:endParaRPr lang="en-US"/>
        </a:p>
      </dgm:t>
    </dgm:pt>
    <dgm:pt modelId="{6F9E11CF-3CD6-4771-98A5-E50D4F9DD946}" type="sibTrans" cxnId="{5E6D6A2C-F342-40EB-BB68-80F3D4D14ED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C6117268-AA34-4A9B-BB1D-8C4AE6CE74B6}">
      <dgm:prSet phldrT="[Text]"/>
      <dgm:spPr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B2238AEB-D16C-4223-AFB9-6D64EC59E608}" type="parTrans" cxnId="{1D491677-DDFC-41CB-859B-6C0BBA2FE69D}">
      <dgm:prSet/>
      <dgm:spPr/>
      <dgm:t>
        <a:bodyPr/>
        <a:lstStyle/>
        <a:p>
          <a:pPr algn="ctr"/>
          <a:endParaRPr lang="en-US"/>
        </a:p>
      </dgm:t>
    </dgm:pt>
    <dgm:pt modelId="{1AED657A-09A4-46E2-99AB-34D5A44ACEF8}" type="sibTrans" cxnId="{1D491677-DDFC-41CB-859B-6C0BBA2FE6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F87E96D2-01A4-4F4F-9F84-27DFEEB6F68B}">
      <dgm:prSet phldrT="[Text]"/>
      <dgm:spPr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AD6AEA1E-FEAF-4AF8-9CF5-308A2B6836A0}" type="parTrans" cxnId="{6F8A0265-FDCC-4430-B74E-9D839444B6A8}">
      <dgm:prSet/>
      <dgm:spPr/>
      <dgm:t>
        <a:bodyPr/>
        <a:lstStyle/>
        <a:p>
          <a:pPr algn="ctr"/>
          <a:endParaRPr lang="en-US"/>
        </a:p>
      </dgm:t>
    </dgm:pt>
    <dgm:pt modelId="{F3AF2073-19F0-499F-A486-2635671369C7}" type="sibTrans" cxnId="{6F8A0265-FDCC-4430-B74E-9D839444B6A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ACB506D-120A-4E01-B3B2-7F8CBDFC0EAC}">
      <dgm:prSet phldrT="[Text]"/>
      <dgm:spPr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03D9282-510F-4BA3-9086-5DCDC39AAD5A}" type="parTrans" cxnId="{C963CC0C-23DF-4B6C-BDFA-B8319A17752A}">
      <dgm:prSet/>
      <dgm:spPr/>
      <dgm:t>
        <a:bodyPr/>
        <a:lstStyle/>
        <a:p>
          <a:pPr algn="ctr"/>
          <a:endParaRPr lang="en-US"/>
        </a:p>
      </dgm:t>
    </dgm:pt>
    <dgm:pt modelId="{AD8C0AD9-F4B9-4BB2-BBFF-1A1D092ED2FD}" type="sibTrans" cxnId="{C963CC0C-23DF-4B6C-BDFA-B8319A17752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5D4DB138-597F-4647-A128-6FA8227EC55F}">
      <dgm:prSet phldrT="[Text]"/>
      <dgm:spPr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06C469C-2285-4526-8BB7-5B4FD19CFCA8}" type="parTrans" cxnId="{AD191D4D-0C2B-43D6-8003-60BE90A63059}">
      <dgm:prSet/>
      <dgm:spPr/>
      <dgm:t>
        <a:bodyPr/>
        <a:lstStyle/>
        <a:p>
          <a:pPr algn="ctr"/>
          <a:endParaRPr lang="en-US"/>
        </a:p>
      </dgm:t>
    </dgm:pt>
    <dgm:pt modelId="{EFB2DE1B-9874-4D2F-9F75-9E98205C1AB4}" type="sibTrans" cxnId="{AD191D4D-0C2B-43D6-8003-60BE90A6305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C2D20D5-EEF9-415E-BF54-514611D5C19B}">
      <dgm:prSet phldrT="[Text]"/>
      <dgm:spPr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AC7F9674-94BB-49EA-9C9B-A635A186FB46}" type="parTrans" cxnId="{0045C5FA-A0A3-4405-B828-95004680E923}">
      <dgm:prSet/>
      <dgm:spPr/>
      <dgm:t>
        <a:bodyPr/>
        <a:lstStyle/>
        <a:p>
          <a:pPr algn="ctr"/>
          <a:endParaRPr lang="en-US"/>
        </a:p>
      </dgm:t>
    </dgm:pt>
    <dgm:pt modelId="{AB5B281D-8B77-436D-ADF4-5F59E95A70E1}" type="sibTrans" cxnId="{0045C5FA-A0A3-4405-B828-95004680E923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B4585E0A-1597-4313-B910-68E631CD806D}">
      <dgm:prSet phldrT="[Text]"/>
      <dgm:spPr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0EE21B0C-0A02-4308-B1E8-C8BD155A4190}" type="parTrans" cxnId="{C5FFF04D-18A3-4A33-A142-BDCBAE8A744A}">
      <dgm:prSet/>
      <dgm:spPr/>
      <dgm:t>
        <a:bodyPr/>
        <a:lstStyle/>
        <a:p>
          <a:pPr algn="ctr"/>
          <a:endParaRPr lang="en-US"/>
        </a:p>
      </dgm:t>
    </dgm:pt>
    <dgm:pt modelId="{6F3175AA-5571-4970-B934-3ADBB54A3C74}" type="sibTrans" cxnId="{C5FFF04D-18A3-4A33-A142-BDCBAE8A744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312A3B3A-52F2-427D-9A43-20F6C5EB9741}">
      <dgm:prSet phldrT="[Text]"/>
      <dgm:spPr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DA59B36-A6F9-4F9D-BA6E-042CF5C0E09A}" type="parTrans" cxnId="{00275E96-52BB-4CAD-9C3D-FBED57C5CB7A}">
      <dgm:prSet/>
      <dgm:spPr/>
      <dgm:t>
        <a:bodyPr/>
        <a:lstStyle/>
        <a:p>
          <a:pPr algn="ctr"/>
          <a:endParaRPr lang="en-US"/>
        </a:p>
      </dgm:t>
    </dgm:pt>
    <dgm:pt modelId="{110BA9D4-6872-4D7D-995F-AD069B1912E6}" type="sibTrans" cxnId="{00275E96-52BB-4CAD-9C3D-FBED57C5CB7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2E06535-D5AE-4763-A043-7F9786660F3E}">
      <dgm:prSet phldrT="[Text]"/>
      <dgm:spPr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7D680CA0-9783-4058-8049-47107E662A7E}" type="parTrans" cxnId="{55806C90-A8DE-44A1-B88C-79086589C222}">
      <dgm:prSet/>
      <dgm:spPr/>
      <dgm:t>
        <a:bodyPr/>
        <a:lstStyle/>
        <a:p>
          <a:pPr algn="ctr"/>
          <a:endParaRPr lang="en-US"/>
        </a:p>
      </dgm:t>
    </dgm:pt>
    <dgm:pt modelId="{8D3CF0AE-6559-40C1-8C01-397C66A18C70}" type="sibTrans" cxnId="{55806C90-A8DE-44A1-B88C-79086589C22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BEF20EE-0352-42BD-A15A-C45754388133}">
      <dgm:prSet phldrT="[Text]"/>
      <dgm:spPr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4805427-0DEF-42F8-B5CD-38933C63C27A}" type="parTrans" cxnId="{D20F8897-1C56-4F46-83D1-0BAF6CF6AB74}">
      <dgm:prSet/>
      <dgm:spPr/>
      <dgm:t>
        <a:bodyPr/>
        <a:lstStyle/>
        <a:p>
          <a:pPr algn="ctr"/>
          <a:endParaRPr lang="en-US"/>
        </a:p>
      </dgm:t>
    </dgm:pt>
    <dgm:pt modelId="{4819BC27-F53A-4BB6-A22A-186B445DB90B}" type="sibTrans" cxnId="{D20F8897-1C56-4F46-83D1-0BAF6CF6AB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04DE96FE-1DF3-47BB-B15D-133BE6E543C2}">
      <dgm:prSet phldrT="[Text]"/>
      <dgm:spPr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C8C7A7DE-DCBB-462F-B7C8-ABFBD2AEBC7C}" type="parTrans" cxnId="{B57F2783-A58E-4345-A860-2168BC08FD0D}">
      <dgm:prSet/>
      <dgm:spPr/>
      <dgm:t>
        <a:bodyPr/>
        <a:lstStyle/>
        <a:p>
          <a:pPr algn="ctr"/>
          <a:endParaRPr lang="en-US"/>
        </a:p>
      </dgm:t>
    </dgm:pt>
    <dgm:pt modelId="{987C2469-F192-4188-963C-CBCD84F741A0}" type="sibTrans" cxnId="{B57F2783-A58E-4345-A860-2168BC08FD0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DDFFB9E0-7814-4257-A8D2-40B1E586B9A5}">
      <dgm:prSet phldrT="[Text]"/>
      <dgm:spPr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08F80BC-63D3-4841-8C60-6EDF06DC0F71}" type="parTrans" cxnId="{E71BBEEE-2828-4D52-913C-06381B217DBB}">
      <dgm:prSet/>
      <dgm:spPr/>
      <dgm:t>
        <a:bodyPr/>
        <a:lstStyle/>
        <a:p>
          <a:pPr algn="ctr"/>
          <a:endParaRPr lang="en-US"/>
        </a:p>
      </dgm:t>
    </dgm:pt>
    <dgm:pt modelId="{322BBF8C-951E-4F79-8D7F-7CE565D43C58}" type="sibTrans" cxnId="{E71BBEEE-2828-4D52-913C-06381B217DBB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3AC7B6E6-FE68-4D54-95C9-5885F9E53CF4}">
      <dgm:prSet phldrT="[Text]"/>
      <dgm:spPr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2403FCBC-3F16-493D-A6B4-8A5DDFA35301}" type="parTrans" cxnId="{8B81D501-71A0-49A7-BA2B-32D63AA10B51}">
      <dgm:prSet/>
      <dgm:spPr/>
      <dgm:t>
        <a:bodyPr/>
        <a:lstStyle/>
        <a:p>
          <a:pPr algn="ctr"/>
          <a:endParaRPr lang="en-US"/>
        </a:p>
      </dgm:t>
    </dgm:pt>
    <dgm:pt modelId="{820C54E4-9E93-4BBB-828B-C55E494C12ED}" type="sibTrans" cxnId="{8B81D501-71A0-49A7-BA2B-32D63AA10B5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71DEC36F-61DF-41A3-A420-F43F3D322EB0}">
      <dgm:prSet phldrT="[Text]"/>
      <dgm:spPr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6C515E76-8584-4CD6-AED0-5952789EB1CD}" type="parTrans" cxnId="{40C9A34C-BD07-40B8-B1D5-122B1CC94DC9}">
      <dgm:prSet/>
      <dgm:spPr/>
      <dgm:t>
        <a:bodyPr/>
        <a:lstStyle/>
        <a:p>
          <a:pPr algn="ctr"/>
          <a:endParaRPr lang="en-US"/>
        </a:p>
      </dgm:t>
    </dgm:pt>
    <dgm:pt modelId="{B15E14E4-33BA-41B9-8BE5-A3542AC57591}" type="sibTrans" cxnId="{40C9A34C-BD07-40B8-B1D5-122B1CC94DC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51A9669-CB79-4EC4-AE71-8823D590F60F}">
      <dgm:prSet phldrT="[Text]"/>
      <dgm:spPr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7DF13988-949F-4B3A-BA74-6C3C29689E55}" type="parTrans" cxnId="{88DD9D10-4D17-4492-AD06-3980146452E2}">
      <dgm:prSet/>
      <dgm:spPr/>
      <dgm:t>
        <a:bodyPr/>
        <a:lstStyle/>
        <a:p>
          <a:pPr algn="ctr"/>
          <a:endParaRPr lang="en-US"/>
        </a:p>
      </dgm:t>
    </dgm:pt>
    <dgm:pt modelId="{E33C4ED6-17FC-441D-A9FA-6752EAE6D74A}" type="sibTrans" cxnId="{88DD9D10-4D17-4492-AD06-3980146452E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AFC17217-A95B-4897-880D-FBBE9C3D1E3C}">
      <dgm:prSet phldrT="[Text]"/>
      <dgm:spPr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3C49096C-CA9F-4EB1-88EF-D9A1013A4FB9}" type="parTrans" cxnId="{7207A991-ECF7-4C7A-9287-832F7554DD74}">
      <dgm:prSet/>
      <dgm:spPr/>
      <dgm:t>
        <a:bodyPr/>
        <a:lstStyle/>
        <a:p>
          <a:pPr algn="ctr"/>
          <a:endParaRPr lang="en-US"/>
        </a:p>
      </dgm:t>
    </dgm:pt>
    <dgm:pt modelId="{3FF03EBD-7009-4D58-B92E-220405D8D0E7}" type="sibTrans" cxnId="{7207A991-ECF7-4C7A-9287-832F7554DD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14CC8E6F-D1C8-4E1C-A48A-111711A27A97}">
      <dgm:prSet phldrT="[Text]"/>
      <dgm:spPr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3142ACD-F501-404E-98D1-7099A7AADFAA}" type="parTrans" cxnId="{2BF38B7C-AEAC-402F-A45B-9E9850DF7721}">
      <dgm:prSet/>
      <dgm:spPr/>
      <dgm:t>
        <a:bodyPr/>
        <a:lstStyle/>
        <a:p>
          <a:pPr algn="ctr"/>
          <a:endParaRPr lang="en-US"/>
        </a:p>
      </dgm:t>
    </dgm:pt>
    <dgm:pt modelId="{6DB7B034-026C-4CA5-96B5-D3EB729ED15B}" type="sibTrans" cxnId="{2BF38B7C-AEAC-402F-A45B-9E9850DF772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>
            <a:ln>
              <a:noFill/>
            </a:ln>
          </a:endParaRPr>
        </a:p>
      </dgm:t>
    </dgm:pt>
    <dgm:pt modelId="{06FC3EA8-00BA-4BCE-8F31-81E5C6153284}">
      <dgm:prSet phldrT="[Text]"/>
      <dgm:spPr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1EA701E1-CF4F-48FE-8719-1BAA3CE4C85B}" type="sibTrans" cxnId="{17FB161C-74DB-400F-BFF0-0E7009D98772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pPr algn="ctr"/>
          <a:endParaRPr lang="en-US"/>
        </a:p>
      </dgm:t>
    </dgm:pt>
    <dgm:pt modelId="{4A7745C8-A1DC-4560-A702-A1A39030CDE7}" type="parTrans" cxnId="{17FB161C-74DB-400F-BFF0-0E7009D98772}">
      <dgm:prSet/>
      <dgm:spPr/>
      <dgm:t>
        <a:bodyPr/>
        <a:lstStyle/>
        <a:p>
          <a:pPr algn="ctr"/>
          <a:endParaRPr lang="en-US"/>
        </a:p>
      </dgm:t>
    </dgm:pt>
    <dgm:pt modelId="{25C18089-24B1-4057-9D1F-27304521E036}">
      <dgm:prSet phldrT="[Text]"/>
      <dgm:spPr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6218565-394F-4194-959F-A2A1C549DD84}" type="parTrans" cxnId="{21EBB52F-BAC3-4110-BC23-A7B02DBBFEAC}">
      <dgm:prSet/>
      <dgm:spPr/>
      <dgm:t>
        <a:bodyPr/>
        <a:lstStyle/>
        <a:p>
          <a:endParaRPr lang="en-US"/>
        </a:p>
      </dgm:t>
    </dgm:pt>
    <dgm:pt modelId="{711C47B1-887E-4999-9C49-850E2EE41825}" type="sibTrans" cxnId="{21EBB52F-BAC3-4110-BC23-A7B02DBBFEAC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FE21B78-1EFA-48C0-81CA-9551E1BE13CC}">
      <dgm:prSet phldrT="[Text]"/>
      <dgm:spPr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5D718598-F6C6-4F66-B087-49DBECB940F4}" type="parTrans" cxnId="{70711017-5397-48AE-B143-55807AE9A95B}">
      <dgm:prSet/>
      <dgm:spPr/>
      <dgm:t>
        <a:bodyPr/>
        <a:lstStyle/>
        <a:p>
          <a:endParaRPr lang="en-US"/>
        </a:p>
      </dgm:t>
    </dgm:pt>
    <dgm:pt modelId="{F108D404-4AA1-4D40-87E5-8ABF0E32F151}" type="sibTrans" cxnId="{70711017-5397-48AE-B143-55807AE9A95B}">
      <dgm:prSet/>
      <dgm:spPr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1D9D678-5AF6-44FA-AD59-FC33E90CA715}">
      <dgm:prSet phldrT="[Text]"/>
      <dgm:spPr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pPr algn="ctr"/>
          <a:endParaRPr lang="en-US" dirty="0"/>
        </a:p>
      </dgm:t>
    </dgm:pt>
    <dgm:pt modelId="{4746C89F-F8F3-439D-882D-2D6306179AF4}" type="parTrans" cxnId="{8EC57A99-583A-4AF4-A7E1-5FB7E62A8AEE}">
      <dgm:prSet/>
      <dgm:spPr/>
      <dgm:t>
        <a:bodyPr/>
        <a:lstStyle/>
        <a:p>
          <a:endParaRPr lang="en-US"/>
        </a:p>
      </dgm:t>
    </dgm:pt>
    <dgm:pt modelId="{7D09B744-841D-4623-B3B1-5C1A64DAEEC3}" type="sibTrans" cxnId="{8EC57A99-583A-4AF4-A7E1-5FB7E62A8AE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2703F36-ECFA-48A3-B065-E408E7528154}">
      <dgm:prSet phldrT="[Text]"/>
      <dgm:spPr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92B0636-7944-4413-8005-72E8391021F0}" type="parTrans" cxnId="{9BB0F15A-7A46-4D97-9261-097BE71E2119}">
      <dgm:prSet/>
      <dgm:spPr/>
      <dgm:t>
        <a:bodyPr/>
        <a:lstStyle/>
        <a:p>
          <a:endParaRPr lang="en-US"/>
        </a:p>
      </dgm:t>
    </dgm:pt>
    <dgm:pt modelId="{FA10E7B6-C3C9-4C43-8C7D-9133F5326AB2}" type="sibTrans" cxnId="{9BB0F15A-7A46-4D97-9261-097BE71E211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33EDB5-EDE0-437C-8ACF-0B72C09BCAEB}">
      <dgm:prSet phldrT="[Text]"/>
      <dgm:spPr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B6A6E2C-486F-4168-BC06-A8A7E5356C93}" type="parTrans" cxnId="{148EB576-3CB2-4DC4-BC26-4AF176AF1A11}">
      <dgm:prSet/>
      <dgm:spPr/>
      <dgm:t>
        <a:bodyPr/>
        <a:lstStyle/>
        <a:p>
          <a:endParaRPr lang="en-US"/>
        </a:p>
      </dgm:t>
    </dgm:pt>
    <dgm:pt modelId="{29A5B5E1-524D-4389-961C-9FEC288D7A98}" type="sibTrans" cxnId="{148EB576-3CB2-4DC4-BC26-4AF176AF1A1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6447456-97EF-44C7-B8C0-40C23CC04136}" type="pres">
      <dgm:prSet presAssocID="{4CC74C95-C574-4A80-82D5-76DA056B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CCB7BB-D8EC-4B2A-B9C9-82F1D9B52BE1}" type="pres">
      <dgm:prSet presAssocID="{06FC3EA8-00BA-4BCE-8F31-81E5C6153284}" presName="node" presStyleLbl="node1" presStyleIdx="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2B71335-A300-4283-B70A-9DD8D06EC013}" type="pres">
      <dgm:prSet presAssocID="{06FC3EA8-00BA-4BCE-8F31-81E5C6153284}" presName="spNode" presStyleCnt="0"/>
      <dgm:spPr/>
    </dgm:pt>
    <dgm:pt modelId="{D50BD226-8D9F-4EFC-A82D-2281B78786B8}" type="pres">
      <dgm:prSet presAssocID="{1EA701E1-CF4F-48FE-8719-1BAA3CE4C85B}" presName="sibTrans" presStyleLbl="sibTrans1D1" presStyleIdx="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7DFFCE-CF82-4649-99E2-0D534B809A9D}" type="pres">
      <dgm:prSet presAssocID="{4FE21B78-1EFA-48C0-81CA-9551E1BE13CC}" presName="node" presStyleLbl="node1" presStyleIdx="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65DAC6-6788-4496-AAA1-B8A4F3DB0CE6}" type="pres">
      <dgm:prSet presAssocID="{4FE21B78-1EFA-48C0-81CA-9551E1BE13CC}" presName="spNode" presStyleCnt="0"/>
      <dgm:spPr/>
    </dgm:pt>
    <dgm:pt modelId="{D1AF73EB-6C88-4C21-B68B-D079996949C9}" type="pres">
      <dgm:prSet presAssocID="{F108D404-4AA1-4D40-87E5-8ABF0E32F151}" presName="sibTrans" presStyleLbl="sibTrans1D1" presStyleIdx="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B4C93D-9536-43AB-8F55-BBFD93F3394B}" type="pres">
      <dgm:prSet presAssocID="{817878DB-5A88-4543-9C10-A3B09F021237}" presName="node" presStyleLbl="node1" presStyleIdx="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B38B44-9C14-438F-9F47-993846843AB3}" type="pres">
      <dgm:prSet presAssocID="{817878DB-5A88-4543-9C10-A3B09F021237}" presName="spNode" presStyleCnt="0"/>
      <dgm:spPr/>
    </dgm:pt>
    <dgm:pt modelId="{75436F29-2601-455F-A472-190FDE6A56F7}" type="pres">
      <dgm:prSet presAssocID="{88A9FA2E-3D0C-455E-BB2A-0778C4481D84}" presName="sibTrans" presStyleLbl="sibTrans1D1" presStyleIdx="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66F067-6BB5-4E37-8537-9320203BDAB7}" type="pres">
      <dgm:prSet presAssocID="{F5CFAFF9-0689-404D-8161-3C8455A6F80D}" presName="node" presStyleLbl="node1" presStyleIdx="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8E464-73F6-4AFC-8E13-73C4FBAF32BF}" type="pres">
      <dgm:prSet presAssocID="{F5CFAFF9-0689-404D-8161-3C8455A6F80D}" presName="spNode" presStyleCnt="0"/>
      <dgm:spPr/>
    </dgm:pt>
    <dgm:pt modelId="{946C530E-E71D-47DA-9089-1B924649906E}" type="pres">
      <dgm:prSet presAssocID="{A35EDF48-69B3-4A8B-BD2A-CF1CED9BF22E}" presName="sibTrans" presStyleLbl="sibTrans1D1" presStyleIdx="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700AE5-A212-4492-8327-08420D1D0C6E}" type="pres">
      <dgm:prSet presAssocID="{623D787E-0650-4FF2-9FA4-8CB8BF034097}" presName="node" presStyleLbl="node1" presStyleIdx="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5B3622-69BB-49B6-B7B7-CCC94BC6DF1D}" type="pres">
      <dgm:prSet presAssocID="{623D787E-0650-4FF2-9FA4-8CB8BF034097}" presName="spNode" presStyleCnt="0"/>
      <dgm:spPr/>
    </dgm:pt>
    <dgm:pt modelId="{4CAB2CAB-B552-458E-8F47-4BD1F92C0388}" type="pres">
      <dgm:prSet presAssocID="{F51E2A5A-EC88-40E1-B808-FA4920F77559}" presName="sibTrans" presStyleLbl="sibTrans1D1" presStyleIdx="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EF6F60-91D8-4345-B296-69C57BF0907E}" type="pres">
      <dgm:prSet presAssocID="{BDE45669-810C-4E4D-89B0-6D9590A6A4D1}" presName="node" presStyleLbl="node1" presStyleIdx="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5D435A-AE2B-4143-AF7C-821D9569BED6}" type="pres">
      <dgm:prSet presAssocID="{BDE45669-810C-4E4D-89B0-6D9590A6A4D1}" presName="spNode" presStyleCnt="0"/>
      <dgm:spPr/>
    </dgm:pt>
    <dgm:pt modelId="{2BCA2D94-CA25-436C-BF99-D6AB17D3ACE6}" type="pres">
      <dgm:prSet presAssocID="{F4AECAE5-275A-43EF-A03B-D60A238C3723}" presName="sibTrans" presStyleLbl="sibTrans1D1" presStyleIdx="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C085B6-C98A-4A3E-BE4D-F8380033463A}" type="pres">
      <dgm:prSet presAssocID="{A2F2D5FE-1774-42B9-8015-5ED7F3786DDA}" presName="node" presStyleLbl="node1" presStyleIdx="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4E27F-EE6F-43BE-B69F-3D8D6C930E2D}" type="pres">
      <dgm:prSet presAssocID="{A2F2D5FE-1774-42B9-8015-5ED7F3786DDA}" presName="spNode" presStyleCnt="0"/>
      <dgm:spPr/>
    </dgm:pt>
    <dgm:pt modelId="{F4D92EAA-E19E-45BE-9666-CC4BDDAF0D3D}" type="pres">
      <dgm:prSet presAssocID="{E197BE3D-980D-453F-B492-E6AE09411B3C}" presName="sibTrans" presStyleLbl="sibTrans1D1" presStyleIdx="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AD313F-C20C-4464-80B0-4EA653040AE3}" type="pres">
      <dgm:prSet presAssocID="{8D0DE25B-5FB7-4E68-BB37-E6AC78A70378}" presName="node" presStyleLbl="node1" presStyleIdx="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3A05D9-ABA4-44EE-AFD8-47FE31808B89}" type="pres">
      <dgm:prSet presAssocID="{8D0DE25B-5FB7-4E68-BB37-E6AC78A70378}" presName="spNode" presStyleCnt="0"/>
      <dgm:spPr/>
    </dgm:pt>
    <dgm:pt modelId="{475B075E-F5DE-4049-9FE3-DA6834EB6959}" type="pres">
      <dgm:prSet presAssocID="{727B1F37-2D61-483A-843F-3CC049E239F2}" presName="sibTrans" presStyleLbl="sibTrans1D1" presStyleIdx="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804ABC-2AD0-4BBE-B816-95535F1B7910}" type="pres">
      <dgm:prSet presAssocID="{410F6A65-1010-4A85-85F1-985AAF0E4753}" presName="node" presStyleLbl="node1" presStyleIdx="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48DED9-A07A-41A9-9C63-7A774EEFEC48}" type="pres">
      <dgm:prSet presAssocID="{410F6A65-1010-4A85-85F1-985AAF0E4753}" presName="spNode" presStyleCnt="0"/>
      <dgm:spPr/>
    </dgm:pt>
    <dgm:pt modelId="{8C0D0BB4-E35C-4D5E-85F1-B541467FAD8A}" type="pres">
      <dgm:prSet presAssocID="{CEE841C5-EFC3-4B4D-BAA7-2328552C3025}" presName="sibTrans" presStyleLbl="sibTrans1D1" presStyleIdx="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CDBC7F-65FA-4F44-9614-B152737B9B62}" type="pres">
      <dgm:prSet presAssocID="{165E75FB-DFAA-4489-881E-B7C9EB8B3B00}" presName="node" presStyleLbl="node1" presStyleIdx="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40ABF6-6FDB-41E9-A22E-B3809181FF01}" type="pres">
      <dgm:prSet presAssocID="{165E75FB-DFAA-4489-881E-B7C9EB8B3B00}" presName="spNode" presStyleCnt="0"/>
      <dgm:spPr/>
    </dgm:pt>
    <dgm:pt modelId="{9BA14977-EF86-4A0C-8BDF-AC120985F1AE}" type="pres">
      <dgm:prSet presAssocID="{29B3B293-0328-44F9-9DC4-11C1DE2C5AD5}" presName="sibTrans" presStyleLbl="sibTrans1D1" presStyleIdx="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B0FBBE-A921-4E26-B5CB-343024DC1CB0}" type="pres">
      <dgm:prSet presAssocID="{F9609263-7203-4129-B25B-7CEF36CB4ABC}" presName="node" presStyleLbl="node1" presStyleIdx="1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F77CA8-AA4B-4DC6-BBFB-0E46D232B521}" type="pres">
      <dgm:prSet presAssocID="{F9609263-7203-4129-B25B-7CEF36CB4ABC}" presName="spNode" presStyleCnt="0"/>
      <dgm:spPr/>
    </dgm:pt>
    <dgm:pt modelId="{27554E57-49A1-4CA5-AD84-A1E21BD14B38}" type="pres">
      <dgm:prSet presAssocID="{B918210E-6348-4CD4-B73E-496B5C35EB3E}" presName="sibTrans" presStyleLbl="sibTrans1D1" presStyleIdx="1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416255-397E-437C-B7D3-B18266FAD98B}" type="pres">
      <dgm:prSet presAssocID="{E5705AE1-F234-4913-B0FF-97AB2BE6EE6A}" presName="node" presStyleLbl="node1" presStyleIdx="1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623E8-6106-4059-AD88-72A8E00C9042}" type="pres">
      <dgm:prSet presAssocID="{E5705AE1-F234-4913-B0FF-97AB2BE6EE6A}" presName="spNode" presStyleCnt="0"/>
      <dgm:spPr/>
    </dgm:pt>
    <dgm:pt modelId="{8C1DFA84-853D-434D-8854-0833AA2FBAB8}" type="pres">
      <dgm:prSet presAssocID="{E7BD03AD-D8FC-4C71-8D9A-628DFD0B402F}" presName="sibTrans" presStyleLbl="sibTrans1D1" presStyleIdx="1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D761E-E49E-439A-9A2A-0ED96E72ABD9}" type="pres">
      <dgm:prSet presAssocID="{DEF8A807-429A-4FF5-8177-38A39A580133}" presName="node" presStyleLbl="node1" presStyleIdx="1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DF5F01-7682-472F-85AF-203FDE381A04}" type="pres">
      <dgm:prSet presAssocID="{DEF8A807-429A-4FF5-8177-38A39A580133}" presName="spNode" presStyleCnt="0"/>
      <dgm:spPr/>
    </dgm:pt>
    <dgm:pt modelId="{B4C7B276-46D0-414E-80AB-1237D70392E4}" type="pres">
      <dgm:prSet presAssocID="{5106E9CE-CD4B-4F38-BA39-4CC22EB98EAB}" presName="sibTrans" presStyleLbl="sibTrans1D1" presStyleIdx="1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D5CB4C-A613-4654-8771-450F0CFCA55D}" type="pres">
      <dgm:prSet presAssocID="{BF076142-190C-43FA-9F9C-1DFC9FD9E663}" presName="node" presStyleLbl="node1" presStyleIdx="1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40D191-706C-40E8-9559-4023FD8E346E}" type="pres">
      <dgm:prSet presAssocID="{BF076142-190C-43FA-9F9C-1DFC9FD9E663}" presName="spNode" presStyleCnt="0"/>
      <dgm:spPr/>
    </dgm:pt>
    <dgm:pt modelId="{96C08B4E-88E8-44AE-8876-129F989D5105}" type="pres">
      <dgm:prSet presAssocID="{C4C4F648-019F-4370-BEC3-35E6EFC115AC}" presName="sibTrans" presStyleLbl="sibTrans1D1" presStyleIdx="1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C4C7E0-FBC7-4931-B9A7-9CEC294B838D}" type="pres">
      <dgm:prSet presAssocID="{00FF0F84-6121-4BF8-8807-20288999539A}" presName="node" presStyleLbl="node1" presStyleIdx="1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E8C8BC-2E6F-4327-9294-FB6781B15428}" type="pres">
      <dgm:prSet presAssocID="{00FF0F84-6121-4BF8-8807-20288999539A}" presName="spNode" presStyleCnt="0"/>
      <dgm:spPr/>
    </dgm:pt>
    <dgm:pt modelId="{5E9B62FB-4BCA-4008-A6CC-2C748726148B}" type="pres">
      <dgm:prSet presAssocID="{75BD11C2-7739-4722-909B-04403777F832}" presName="sibTrans" presStyleLbl="sibTrans1D1" presStyleIdx="1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40AB61-7D5C-4909-BE80-B95703882AB4}" type="pres">
      <dgm:prSet presAssocID="{57D54B50-55CD-499E-B81E-48F676A86831}" presName="node" presStyleLbl="node1" presStyleIdx="1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757CCB-D575-4FCF-9322-6F39162438E0}" type="pres">
      <dgm:prSet presAssocID="{57D54B50-55CD-499E-B81E-48F676A86831}" presName="spNode" presStyleCnt="0"/>
      <dgm:spPr/>
    </dgm:pt>
    <dgm:pt modelId="{0FAE7F47-50F9-4D36-88CF-73DE4A670A04}" type="pres">
      <dgm:prSet presAssocID="{6F9E11CF-3CD6-4771-98A5-E50D4F9DD946}" presName="sibTrans" presStyleLbl="sibTrans1D1" presStyleIdx="1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1D5E55-F44D-4125-B17A-907580F98840}" type="pres">
      <dgm:prSet presAssocID="{C6117268-AA34-4A9B-BB1D-8C4AE6CE74B6}" presName="node" presStyleLbl="node1" presStyleIdx="1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DE105-68D6-4FB9-A0B7-AC5E21B1FE9F}" type="pres">
      <dgm:prSet presAssocID="{C6117268-AA34-4A9B-BB1D-8C4AE6CE74B6}" presName="spNode" presStyleCnt="0"/>
      <dgm:spPr/>
    </dgm:pt>
    <dgm:pt modelId="{DF5BB38F-4915-4A11-8ACB-A655460D1B91}" type="pres">
      <dgm:prSet presAssocID="{1AED657A-09A4-46E2-99AB-34D5A44ACEF8}" presName="sibTrans" presStyleLbl="sibTrans1D1" presStyleIdx="1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0B6273-4F70-40D8-8024-FDDAF0646AFD}" type="pres">
      <dgm:prSet presAssocID="{F87E96D2-01A4-4F4F-9F84-27DFEEB6F68B}" presName="node" presStyleLbl="node1" presStyleIdx="1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33BE94-7BDB-425E-BF63-BCA173491277}" type="pres">
      <dgm:prSet presAssocID="{F87E96D2-01A4-4F4F-9F84-27DFEEB6F68B}" presName="spNode" presStyleCnt="0"/>
      <dgm:spPr/>
    </dgm:pt>
    <dgm:pt modelId="{2F0F8289-E995-4064-858E-059D87C1E9DF}" type="pres">
      <dgm:prSet presAssocID="{F3AF2073-19F0-499F-A486-2635671369C7}" presName="sibTrans" presStyleLbl="sibTrans1D1" presStyleIdx="1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01FF2-0424-4FF4-8D94-F4C8265F61ED}" type="pres">
      <dgm:prSet presAssocID="{AACB506D-120A-4E01-B3B2-7F8CBDFC0EAC}" presName="node" presStyleLbl="node1" presStyleIdx="1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86C46C-7D78-42F5-AF3F-BF9772F0CC0A}" type="pres">
      <dgm:prSet presAssocID="{AACB506D-120A-4E01-B3B2-7F8CBDFC0EAC}" presName="spNode" presStyleCnt="0"/>
      <dgm:spPr/>
    </dgm:pt>
    <dgm:pt modelId="{1451CB43-B41A-45CF-B8EF-A745EC3748CC}" type="pres">
      <dgm:prSet presAssocID="{AD8C0AD9-F4B9-4BB2-BBFF-1A1D092ED2FD}" presName="sibTrans" presStyleLbl="sibTrans1D1" presStyleIdx="1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BF6E3E-C532-4C63-B2AD-CB71E9D0F83F}" type="pres">
      <dgm:prSet presAssocID="{5D4DB138-597F-4647-A128-6FA8227EC55F}" presName="node" presStyleLbl="node1" presStyleIdx="1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F6AA2F-CC81-4DBC-A917-7B595E7A6A94}" type="pres">
      <dgm:prSet presAssocID="{5D4DB138-597F-4647-A128-6FA8227EC55F}" presName="spNode" presStyleCnt="0"/>
      <dgm:spPr/>
    </dgm:pt>
    <dgm:pt modelId="{65DB642B-7B10-4D87-A69E-AD65BCBB5E3A}" type="pres">
      <dgm:prSet presAssocID="{EFB2DE1B-9874-4D2F-9F75-9E98205C1AB4}" presName="sibTrans" presStyleLbl="sibTrans1D1" presStyleIdx="1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509BDE-BA85-414C-8985-4E5AD072934F}" type="pres">
      <dgm:prSet presAssocID="{51D9D678-5AF6-44FA-AD59-FC33E90CA715}" presName="node" presStyleLbl="node1" presStyleIdx="2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FD745B-B37F-4DC8-B09C-20DCDF1D5EAD}" type="pres">
      <dgm:prSet presAssocID="{51D9D678-5AF6-44FA-AD59-FC33E90CA715}" presName="spNode" presStyleCnt="0"/>
      <dgm:spPr/>
    </dgm:pt>
    <dgm:pt modelId="{97CA39DD-9329-4C14-BA15-101BF368DE57}" type="pres">
      <dgm:prSet presAssocID="{7D09B744-841D-4623-B3B1-5C1A64DAEEC3}" presName="sibTrans" presStyleLbl="sibTrans1D1" presStyleIdx="20" presStyleCnt="38" custScaleX="1841474" custScaleY="1937120"/>
      <dgm:spPr/>
      <dgm:t>
        <a:bodyPr/>
        <a:lstStyle/>
        <a:p>
          <a:endParaRPr lang="en-US"/>
        </a:p>
      </dgm:t>
    </dgm:pt>
    <dgm:pt modelId="{D508D8FC-CDF2-4DEA-86BD-9C9798053DCB}" type="pres">
      <dgm:prSet presAssocID="{4C2D20D5-EEF9-415E-BF54-514611D5C19B}" presName="node" presStyleLbl="node1" presStyleIdx="2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56343-2457-4C82-BEE8-06A057D02E1D}" type="pres">
      <dgm:prSet presAssocID="{4C2D20D5-EEF9-415E-BF54-514611D5C19B}" presName="spNode" presStyleCnt="0"/>
      <dgm:spPr/>
    </dgm:pt>
    <dgm:pt modelId="{D55B6D8B-25E6-4454-9D5A-FCAE75716B6D}" type="pres">
      <dgm:prSet presAssocID="{AB5B281D-8B77-436D-ADF4-5F59E95A70E1}" presName="sibTrans" presStyleLbl="sibTrans1D1" presStyleIdx="2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12C3D4-BD56-4313-A852-1AF03BF2C677}" type="pres">
      <dgm:prSet presAssocID="{B4585E0A-1597-4313-B910-68E631CD806D}" presName="node" presStyleLbl="node1" presStyleIdx="2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15F187-2E78-4D3A-965B-4AC2EF7FF435}" type="pres">
      <dgm:prSet presAssocID="{B4585E0A-1597-4313-B910-68E631CD806D}" presName="spNode" presStyleCnt="0"/>
      <dgm:spPr/>
    </dgm:pt>
    <dgm:pt modelId="{5865CBD9-63AD-4BE8-A468-7642B6FDC828}" type="pres">
      <dgm:prSet presAssocID="{6F3175AA-5571-4970-B934-3ADBB54A3C74}" presName="sibTrans" presStyleLbl="sibTrans1D1" presStyleIdx="2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14B5AE-C08B-470F-A100-424CF931A992}" type="pres">
      <dgm:prSet presAssocID="{312A3B3A-52F2-427D-9A43-20F6C5EB9741}" presName="node" presStyleLbl="node1" presStyleIdx="2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0B6A41-26B5-4767-914A-A8418220B1BA}" type="pres">
      <dgm:prSet presAssocID="{312A3B3A-52F2-427D-9A43-20F6C5EB9741}" presName="spNode" presStyleCnt="0"/>
      <dgm:spPr/>
    </dgm:pt>
    <dgm:pt modelId="{18F30FE6-66C1-4970-8BB2-6F2D44C6FF75}" type="pres">
      <dgm:prSet presAssocID="{110BA9D4-6872-4D7D-995F-AD069B1912E6}" presName="sibTrans" presStyleLbl="sibTrans1D1" presStyleIdx="2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BD26E0-9D13-494B-AA92-E4DB20AEC8D2}" type="pres">
      <dgm:prSet presAssocID="{D2E06535-D5AE-4763-A043-7F9786660F3E}" presName="node" presStyleLbl="node1" presStyleIdx="2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A85DE6-95D6-47DD-BBF1-9091EA2FDF18}" type="pres">
      <dgm:prSet presAssocID="{D2E06535-D5AE-4763-A043-7F9786660F3E}" presName="spNode" presStyleCnt="0"/>
      <dgm:spPr/>
    </dgm:pt>
    <dgm:pt modelId="{9A42BEC3-A980-4B41-B4E9-4153A06535C8}" type="pres">
      <dgm:prSet presAssocID="{8D3CF0AE-6559-40C1-8C01-397C66A18C70}" presName="sibTrans" presStyleLbl="sibTrans1D1" presStyleIdx="2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78AA2-2A5A-42F3-BE0B-ABFB25702F48}" type="pres">
      <dgm:prSet presAssocID="{DBEF20EE-0352-42BD-A15A-C45754388133}" presName="node" presStyleLbl="node1" presStyleIdx="2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37642E-C3C5-4A1D-8B72-2086BFE8155D}" type="pres">
      <dgm:prSet presAssocID="{DBEF20EE-0352-42BD-A15A-C45754388133}" presName="spNode" presStyleCnt="0"/>
      <dgm:spPr/>
    </dgm:pt>
    <dgm:pt modelId="{2F90F1D2-8CC8-4ED8-BB48-23FCE1CB8435}" type="pres">
      <dgm:prSet presAssocID="{4819BC27-F53A-4BB6-A22A-186B445DB90B}" presName="sibTrans" presStyleLbl="sibTrans1D1" presStyleIdx="2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087255-C61A-44C7-A912-E8BFBFAEE0D5}" type="pres">
      <dgm:prSet presAssocID="{04DE96FE-1DF3-47BB-B15D-133BE6E543C2}" presName="node" presStyleLbl="node1" presStyleIdx="2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804E4-092E-40D5-A156-9A00303521CB}" type="pres">
      <dgm:prSet presAssocID="{04DE96FE-1DF3-47BB-B15D-133BE6E543C2}" presName="spNode" presStyleCnt="0"/>
      <dgm:spPr/>
    </dgm:pt>
    <dgm:pt modelId="{D4ED9A35-D9F2-4253-960C-D8396C93E035}" type="pres">
      <dgm:prSet presAssocID="{987C2469-F192-4188-963C-CBCD84F741A0}" presName="sibTrans" presStyleLbl="sibTrans1D1" presStyleIdx="2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CE9FD0-325E-4F78-A16B-5565A17B3833}" type="pres">
      <dgm:prSet presAssocID="{DDFFB9E0-7814-4257-A8D2-40B1E586B9A5}" presName="node" presStyleLbl="node1" presStyleIdx="2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558865-D6E0-4A9B-815F-F3ED81B2E010}" type="pres">
      <dgm:prSet presAssocID="{DDFFB9E0-7814-4257-A8D2-40B1E586B9A5}" presName="spNode" presStyleCnt="0"/>
      <dgm:spPr/>
    </dgm:pt>
    <dgm:pt modelId="{804CA461-87F1-4310-87D5-42B0F4A9E899}" type="pres">
      <dgm:prSet presAssocID="{322BBF8C-951E-4F79-8D7F-7CE565D43C58}" presName="sibTrans" presStyleLbl="sibTrans1D1" presStyleIdx="2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C39CB2-F9E1-4265-A00F-E52AE724380D}" type="pres">
      <dgm:prSet presAssocID="{3AC7B6E6-FE68-4D54-95C9-5885F9E53CF4}" presName="node" presStyleLbl="node1" presStyleIdx="28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E983CD-EB03-43A2-AA42-26A6E1289BB3}" type="pres">
      <dgm:prSet presAssocID="{3AC7B6E6-FE68-4D54-95C9-5885F9E53CF4}" presName="spNode" presStyleCnt="0"/>
      <dgm:spPr/>
    </dgm:pt>
    <dgm:pt modelId="{55CC45B7-8F3D-43FB-A48E-9EB941448D5F}" type="pres">
      <dgm:prSet presAssocID="{820C54E4-9E93-4BBB-828B-C55E494C12ED}" presName="sibTrans" presStyleLbl="sibTrans1D1" presStyleIdx="28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91E22D-960D-4584-A21C-2D9D37EC103A}" type="pres">
      <dgm:prSet presAssocID="{71DEC36F-61DF-41A3-A420-F43F3D322EB0}" presName="node" presStyleLbl="node1" presStyleIdx="29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007626-1242-4D53-876E-C37D32A08E95}" type="pres">
      <dgm:prSet presAssocID="{71DEC36F-61DF-41A3-A420-F43F3D322EB0}" presName="spNode" presStyleCnt="0"/>
      <dgm:spPr/>
    </dgm:pt>
    <dgm:pt modelId="{BAA7B965-CDBC-4DE7-807E-C8A9FA43808F}" type="pres">
      <dgm:prSet presAssocID="{B15E14E4-33BA-41B9-8BE5-A3542AC57591}" presName="sibTrans" presStyleLbl="sibTrans1D1" presStyleIdx="29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B08607-1633-4DE7-8541-3FD13AFA30F1}" type="pres">
      <dgm:prSet presAssocID="{D2703F36-ECFA-48A3-B065-E408E7528154}" presName="node" presStyleLbl="node1" presStyleIdx="30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436DBE-8FEE-4C5B-94B7-56FADC61725C}" type="pres">
      <dgm:prSet presAssocID="{D2703F36-ECFA-48A3-B065-E408E7528154}" presName="spNode" presStyleCnt="0"/>
      <dgm:spPr/>
    </dgm:pt>
    <dgm:pt modelId="{B3F6D538-B6E3-4691-BBD5-A76A16D1A1FA}" type="pres">
      <dgm:prSet presAssocID="{FA10E7B6-C3C9-4C43-8C7D-9133F5326AB2}" presName="sibTrans" presStyleLbl="sibTrans1D1" presStyleIdx="30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BD5439-9465-478C-8D68-9A9860697235}" type="pres">
      <dgm:prSet presAssocID="{1733EDB5-EDE0-437C-8ACF-0B72C09BCAEB}" presName="node" presStyleLbl="node1" presStyleIdx="31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5EF6D3C-E352-4DED-AABF-AE348EE2EDFE}" type="pres">
      <dgm:prSet presAssocID="{1733EDB5-EDE0-437C-8ACF-0B72C09BCAEB}" presName="spNode" presStyleCnt="0"/>
      <dgm:spPr/>
    </dgm:pt>
    <dgm:pt modelId="{15F0EA7D-83CB-40BA-939E-BCE4F284953F}" type="pres">
      <dgm:prSet presAssocID="{29A5B5E1-524D-4389-961C-9FEC288D7A98}" presName="sibTrans" presStyleLbl="sibTrans1D1" presStyleIdx="31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F1FEBF-948F-4BDB-88CF-456522C99845}" type="pres">
      <dgm:prSet presAssocID="{451A9669-CB79-4EC4-AE71-8823D590F60F}" presName="node" presStyleLbl="node1" presStyleIdx="32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1ED77E-53AE-4772-96DE-5583CDEB15F5}" type="pres">
      <dgm:prSet presAssocID="{451A9669-CB79-4EC4-AE71-8823D590F60F}" presName="spNode" presStyleCnt="0"/>
      <dgm:spPr/>
    </dgm:pt>
    <dgm:pt modelId="{4A39DB47-3202-44BC-AB61-1E51257C2B7B}" type="pres">
      <dgm:prSet presAssocID="{E33C4ED6-17FC-441D-A9FA-6752EAE6D74A}" presName="sibTrans" presStyleLbl="sibTrans1D1" presStyleIdx="32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7F9D98-DCFD-45EA-B441-F850F045728A}" type="pres">
      <dgm:prSet presAssocID="{AFC17217-A95B-4897-880D-FBBE9C3D1E3C}" presName="node" presStyleLbl="node1" presStyleIdx="33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E67AFA-A4F2-464D-98B0-B2E627B461B2}" type="pres">
      <dgm:prSet presAssocID="{AFC17217-A95B-4897-880D-FBBE9C3D1E3C}" presName="spNode" presStyleCnt="0"/>
      <dgm:spPr/>
    </dgm:pt>
    <dgm:pt modelId="{907351FB-846C-4553-87B0-D62736440050}" type="pres">
      <dgm:prSet presAssocID="{3FF03EBD-7009-4D58-B92E-220405D8D0E7}" presName="sibTrans" presStyleLbl="sibTrans1D1" presStyleIdx="33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EFBC43-A1A6-47F2-9F5F-63EA044679AC}" type="pres">
      <dgm:prSet presAssocID="{14CC8E6F-D1C8-4E1C-A48A-111711A27A97}" presName="node" presStyleLbl="node1" presStyleIdx="34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C10522-ACB3-45F8-B7F4-09178BEFC792}" type="pres">
      <dgm:prSet presAssocID="{14CC8E6F-D1C8-4E1C-A48A-111711A27A97}" presName="spNode" presStyleCnt="0"/>
      <dgm:spPr/>
    </dgm:pt>
    <dgm:pt modelId="{B45CDDA6-1122-42AD-931D-2B6484F7A8FE}" type="pres">
      <dgm:prSet presAssocID="{6DB7B034-026C-4CA5-96B5-D3EB729ED15B}" presName="sibTrans" presStyleLbl="sibTrans1D1" presStyleIdx="34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DC793F-D62B-4C8B-983C-4BE7325B757E}" type="pres">
      <dgm:prSet presAssocID="{FF61F479-4116-48CB-8A26-8C3D12308210}" presName="node" presStyleLbl="node1" presStyleIdx="35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0E8B51-5743-474B-9095-D25F72AFE511}" type="pres">
      <dgm:prSet presAssocID="{FF61F479-4116-48CB-8A26-8C3D12308210}" presName="spNode" presStyleCnt="0"/>
      <dgm:spPr/>
    </dgm:pt>
    <dgm:pt modelId="{DC28B037-43C0-4119-A2B9-884FAF11C515}" type="pres">
      <dgm:prSet presAssocID="{96EB63D0-372D-4E79-B6AD-863377108723}" presName="sibTrans" presStyleLbl="sibTrans1D1" presStyleIdx="35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B60770-9FC6-4FA0-872C-0604DE0FD390}" type="pres">
      <dgm:prSet presAssocID="{B60E3ABB-E149-46D9-B901-212F9D7AC468}" presName="node" presStyleLbl="node1" presStyleIdx="36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AF1968-86E7-4A0E-A760-DDD1DCEC3E74}" type="pres">
      <dgm:prSet presAssocID="{B60E3ABB-E149-46D9-B901-212F9D7AC468}" presName="spNode" presStyleCnt="0"/>
      <dgm:spPr/>
    </dgm:pt>
    <dgm:pt modelId="{E51946DF-9E64-4258-BC47-3EAC4A61DC30}" type="pres">
      <dgm:prSet presAssocID="{25D0412E-6FBA-461E-8002-0632491702FB}" presName="sibTrans" presStyleLbl="sibTrans1D1" presStyleIdx="36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CA3D02-7C0B-4386-A76B-BF11B6054C9E}" type="pres">
      <dgm:prSet presAssocID="{25C18089-24B1-4057-9D1F-27304521E036}" presName="node" presStyleLbl="node1" presStyleIdx="37" presStyleCnt="38" custScaleX="129744" custScaleY="1330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8123973-E62E-4517-B20D-87ADB0E7D8CB}" type="pres">
      <dgm:prSet presAssocID="{25C18089-24B1-4057-9D1F-27304521E036}" presName="spNode" presStyleCnt="0"/>
      <dgm:spPr/>
    </dgm:pt>
    <dgm:pt modelId="{A3A2FC02-2300-45E5-84AF-1A6112FFF297}" type="pres">
      <dgm:prSet presAssocID="{711C47B1-887E-4999-9C49-850E2EE41825}" presName="sibTrans" presStyleLbl="sibTrans1D1" presStyleIdx="37" presStyleCnt="38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6E09E6C2-5A8C-4D7A-B4C1-5BC2230E8263}" type="presOf" srcId="{727B1F37-2D61-483A-843F-3CC049E239F2}" destId="{475B075E-F5DE-4049-9FE3-DA6834EB6959}" srcOrd="0" destOrd="0" presId="urn:microsoft.com/office/officeart/2005/8/layout/cycle6"/>
    <dgm:cxn modelId="{DA7177B0-4CC0-4051-BF78-DBE6DA5AD1F8}" srcId="{4CC74C95-C574-4A80-82D5-76DA056BE5D3}" destId="{A2F2D5FE-1774-42B9-8015-5ED7F3786DDA}" srcOrd="6" destOrd="0" parTransId="{39C8A086-9749-4574-92BF-38D4A7CB8767}" sibTransId="{E197BE3D-980D-453F-B492-E6AE09411B3C}"/>
    <dgm:cxn modelId="{C81E31AF-E28D-4D4E-A91F-0A894A3BA244}" type="presOf" srcId="{165E75FB-DFAA-4489-881E-B7C9EB8B3B00}" destId="{73CDBC7F-65FA-4F44-9614-B152737B9B62}" srcOrd="0" destOrd="0" presId="urn:microsoft.com/office/officeart/2005/8/layout/cycle6"/>
    <dgm:cxn modelId="{B57F2783-A58E-4345-A860-2168BC08FD0D}" srcId="{4CC74C95-C574-4A80-82D5-76DA056BE5D3}" destId="{04DE96FE-1DF3-47BB-B15D-133BE6E543C2}" srcOrd="26" destOrd="0" parTransId="{C8C7A7DE-DCBB-462F-B7C8-ABFBD2AEBC7C}" sibTransId="{987C2469-F192-4188-963C-CBCD84F741A0}"/>
    <dgm:cxn modelId="{BB96BAA0-A4F5-4BFC-A8D5-E6D9675DAD51}" type="presOf" srcId="{8D0DE25B-5FB7-4E68-BB37-E6AC78A70378}" destId="{98AD313F-C20C-4464-80B0-4EA653040AE3}" srcOrd="0" destOrd="0" presId="urn:microsoft.com/office/officeart/2005/8/layout/cycle6"/>
    <dgm:cxn modelId="{9B6BFBFA-5BAD-435F-B7EE-6B65215242D0}" srcId="{4CC74C95-C574-4A80-82D5-76DA056BE5D3}" destId="{FF61F479-4116-48CB-8A26-8C3D12308210}" srcOrd="35" destOrd="0" parTransId="{2BABAE00-0B8C-496E-9D3F-BF9EF6F8058F}" sibTransId="{96EB63D0-372D-4E79-B6AD-863377108723}"/>
    <dgm:cxn modelId="{AD191D4D-0C2B-43D6-8003-60BE90A63059}" srcId="{4CC74C95-C574-4A80-82D5-76DA056BE5D3}" destId="{5D4DB138-597F-4647-A128-6FA8227EC55F}" srcOrd="19" destOrd="0" parTransId="{606C469C-2285-4526-8BB7-5B4FD19CFCA8}" sibTransId="{EFB2DE1B-9874-4D2F-9F75-9E98205C1AB4}"/>
    <dgm:cxn modelId="{4987718C-8C2B-4191-BEE5-B86547B136A2}" srcId="{4CC74C95-C574-4A80-82D5-76DA056BE5D3}" destId="{E5705AE1-F234-4913-B0FF-97AB2BE6EE6A}" srcOrd="11" destOrd="0" parTransId="{CF3E9BFB-1563-4B09-9C43-90640F1A6A2E}" sibTransId="{E7BD03AD-D8FC-4C71-8D9A-628DFD0B402F}"/>
    <dgm:cxn modelId="{22FEF380-A4EB-44FF-BB82-D243942E22B4}" type="presOf" srcId="{110BA9D4-6872-4D7D-995F-AD069B1912E6}" destId="{18F30FE6-66C1-4970-8BB2-6F2D44C6FF75}" srcOrd="0" destOrd="0" presId="urn:microsoft.com/office/officeart/2005/8/layout/cycle6"/>
    <dgm:cxn modelId="{27364DE5-139D-4B76-A1DF-45E1219D9498}" type="presOf" srcId="{AB5B281D-8B77-436D-ADF4-5F59E95A70E1}" destId="{D55B6D8B-25E6-4454-9D5A-FCAE75716B6D}" srcOrd="0" destOrd="0" presId="urn:microsoft.com/office/officeart/2005/8/layout/cycle6"/>
    <dgm:cxn modelId="{815DB46C-BBF3-4AA1-ACAB-20A5934A6DCF}" type="presOf" srcId="{C4C4F648-019F-4370-BEC3-35E6EFC115AC}" destId="{96C08B4E-88E8-44AE-8876-129F989D5105}" srcOrd="0" destOrd="0" presId="urn:microsoft.com/office/officeart/2005/8/layout/cycle6"/>
    <dgm:cxn modelId="{AF57771F-E0FE-4D2D-844A-4A1E27F3B306}" type="presOf" srcId="{FF61F479-4116-48CB-8A26-8C3D12308210}" destId="{A6DC793F-D62B-4C8B-983C-4BE7325B757E}" srcOrd="0" destOrd="0" presId="urn:microsoft.com/office/officeart/2005/8/layout/cycle6"/>
    <dgm:cxn modelId="{19D6495A-961B-45BD-82EB-F3AD7BF5C686}" type="presOf" srcId="{AD8C0AD9-F4B9-4BB2-BBFF-1A1D092ED2FD}" destId="{1451CB43-B41A-45CF-B8EF-A745EC3748CC}" srcOrd="0" destOrd="0" presId="urn:microsoft.com/office/officeart/2005/8/layout/cycle6"/>
    <dgm:cxn modelId="{6A99F72E-8C14-4D40-9638-13B012C4D079}" srcId="{4CC74C95-C574-4A80-82D5-76DA056BE5D3}" destId="{623D787E-0650-4FF2-9FA4-8CB8BF034097}" srcOrd="4" destOrd="0" parTransId="{3710E7F4-D1D2-450C-862F-D117BB530A31}" sibTransId="{F51E2A5A-EC88-40E1-B808-FA4920F77559}"/>
    <dgm:cxn modelId="{2F96B6B3-CFFA-43EF-B579-6951978EA51D}" type="presOf" srcId="{F5CFAFF9-0689-404D-8161-3C8455A6F80D}" destId="{8F66F067-6BB5-4E37-8537-9320203BDAB7}" srcOrd="0" destOrd="0" presId="urn:microsoft.com/office/officeart/2005/8/layout/cycle6"/>
    <dgm:cxn modelId="{C6C5487D-2022-4D1B-B2C5-EEAC35F67AAC}" type="presOf" srcId="{1AED657A-09A4-46E2-99AB-34D5A44ACEF8}" destId="{DF5BB38F-4915-4A11-8ACB-A655460D1B91}" srcOrd="0" destOrd="0" presId="urn:microsoft.com/office/officeart/2005/8/layout/cycle6"/>
    <dgm:cxn modelId="{E6AFA17D-3220-4B7C-AFC9-83329B95019D}" type="presOf" srcId="{B918210E-6348-4CD4-B73E-496B5C35EB3E}" destId="{27554E57-49A1-4CA5-AD84-A1E21BD14B38}" srcOrd="0" destOrd="0" presId="urn:microsoft.com/office/officeart/2005/8/layout/cycle6"/>
    <dgm:cxn modelId="{BEA1C7FB-1137-4133-9676-B7E899D53CF2}" srcId="{4CC74C95-C574-4A80-82D5-76DA056BE5D3}" destId="{F5CFAFF9-0689-404D-8161-3C8455A6F80D}" srcOrd="3" destOrd="0" parTransId="{88533F8A-90B8-4A54-81EA-57168CBC3012}" sibTransId="{A35EDF48-69B3-4A8B-BD2A-CF1CED9BF22E}"/>
    <dgm:cxn modelId="{788DDF20-7F7E-4A44-A0B0-E6CB3D0B5857}" srcId="{4CC74C95-C574-4A80-82D5-76DA056BE5D3}" destId="{BDE45669-810C-4E4D-89B0-6D9590A6A4D1}" srcOrd="5" destOrd="0" parTransId="{48EA40E9-CDBF-47A0-B56E-B1E3342BD244}" sibTransId="{F4AECAE5-275A-43EF-A03B-D60A238C3723}"/>
    <dgm:cxn modelId="{E297BD12-E069-4040-B8F6-6FF26F665077}" type="presOf" srcId="{4CC74C95-C574-4A80-82D5-76DA056BE5D3}" destId="{46447456-97EF-44C7-B8C0-40C23CC04136}" srcOrd="0" destOrd="0" presId="urn:microsoft.com/office/officeart/2005/8/layout/cycle6"/>
    <dgm:cxn modelId="{F373D6DE-DB39-4DDA-8430-CF9F32746539}" type="presOf" srcId="{B15E14E4-33BA-41B9-8BE5-A3542AC57591}" destId="{BAA7B965-CDBC-4DE7-807E-C8A9FA43808F}" srcOrd="0" destOrd="0" presId="urn:microsoft.com/office/officeart/2005/8/layout/cycle6"/>
    <dgm:cxn modelId="{AC2A0A16-7433-494E-A6ED-58380513CD24}" type="presOf" srcId="{4FE21B78-1EFA-48C0-81CA-9551E1BE13CC}" destId="{CD7DFFCE-CF82-4649-99E2-0D534B809A9D}" srcOrd="0" destOrd="0" presId="urn:microsoft.com/office/officeart/2005/8/layout/cycle6"/>
    <dgm:cxn modelId="{464585F1-29F8-4078-8687-626FEBA4885D}" srcId="{4CC74C95-C574-4A80-82D5-76DA056BE5D3}" destId="{817878DB-5A88-4543-9C10-A3B09F021237}" srcOrd="2" destOrd="0" parTransId="{FB315E2B-B033-4E28-8ED2-F6A911721EEC}" sibTransId="{88A9FA2E-3D0C-455E-BB2A-0778C4481D84}"/>
    <dgm:cxn modelId="{38071418-B361-4F5A-AC4E-263798CC10CD}" type="presOf" srcId="{3AC7B6E6-FE68-4D54-95C9-5885F9E53CF4}" destId="{33C39CB2-F9E1-4265-A00F-E52AE724380D}" srcOrd="0" destOrd="0" presId="urn:microsoft.com/office/officeart/2005/8/layout/cycle6"/>
    <dgm:cxn modelId="{C50EFF42-474A-4FB4-825D-AA6FA93C536C}" type="presOf" srcId="{DDFFB9E0-7814-4257-A8D2-40B1E586B9A5}" destId="{C1CE9FD0-325E-4F78-A16B-5565A17B3833}" srcOrd="0" destOrd="0" presId="urn:microsoft.com/office/officeart/2005/8/layout/cycle6"/>
    <dgm:cxn modelId="{2FAD97C9-5C7E-4610-A3B5-ED3F4D81D3E6}" type="presOf" srcId="{1733EDB5-EDE0-437C-8ACF-0B72C09BCAEB}" destId="{42BD5439-9465-478C-8D68-9A9860697235}" srcOrd="0" destOrd="0" presId="urn:microsoft.com/office/officeart/2005/8/layout/cycle6"/>
    <dgm:cxn modelId="{307F1140-9DFB-4835-9547-36969521725B}" type="presOf" srcId="{B4585E0A-1597-4313-B910-68E631CD806D}" destId="{0512C3D4-BD56-4313-A852-1AF03BF2C677}" srcOrd="0" destOrd="0" presId="urn:microsoft.com/office/officeart/2005/8/layout/cycle6"/>
    <dgm:cxn modelId="{3BB9038D-802C-4714-9B25-81F46DB46644}" type="presOf" srcId="{E7BD03AD-D8FC-4C71-8D9A-628DFD0B402F}" destId="{8C1DFA84-853D-434D-8854-0833AA2FBAB8}" srcOrd="0" destOrd="0" presId="urn:microsoft.com/office/officeart/2005/8/layout/cycle6"/>
    <dgm:cxn modelId="{84972A82-DCF3-4C6B-A70B-61F37DD23C9D}" type="presOf" srcId="{A2F2D5FE-1774-42B9-8015-5ED7F3786DDA}" destId="{47C085B6-C98A-4A3E-BE4D-F8380033463A}" srcOrd="0" destOrd="0" presId="urn:microsoft.com/office/officeart/2005/8/layout/cycle6"/>
    <dgm:cxn modelId="{248FCE03-FC24-4057-8558-53252F930175}" type="presOf" srcId="{CEE841C5-EFC3-4B4D-BAA7-2328552C3025}" destId="{8C0D0BB4-E35C-4D5E-85F1-B541467FAD8A}" srcOrd="0" destOrd="0" presId="urn:microsoft.com/office/officeart/2005/8/layout/cycle6"/>
    <dgm:cxn modelId="{D88A6253-96A4-40A5-924B-7C6C6734DA17}" type="presOf" srcId="{F9609263-7203-4129-B25B-7CEF36CB4ABC}" destId="{13B0FBBE-A921-4E26-B5CB-343024DC1CB0}" srcOrd="0" destOrd="0" presId="urn:microsoft.com/office/officeart/2005/8/layout/cycle6"/>
    <dgm:cxn modelId="{21EBB52F-BAC3-4110-BC23-A7B02DBBFEAC}" srcId="{4CC74C95-C574-4A80-82D5-76DA056BE5D3}" destId="{25C18089-24B1-4057-9D1F-27304521E036}" srcOrd="37" destOrd="0" parTransId="{A6218565-394F-4194-959F-A2A1C549DD84}" sibTransId="{711C47B1-887E-4999-9C49-850E2EE41825}"/>
    <dgm:cxn modelId="{DA0EDEBE-F3F8-4299-854E-AF50F5C8D8F0}" type="presOf" srcId="{D2E06535-D5AE-4763-A043-7F9786660F3E}" destId="{FCBD26E0-9D13-494B-AA92-E4DB20AEC8D2}" srcOrd="0" destOrd="0" presId="urn:microsoft.com/office/officeart/2005/8/layout/cycle6"/>
    <dgm:cxn modelId="{C1F5B0D1-52C6-4CF2-807D-DCA5309A7B66}" type="presOf" srcId="{312A3B3A-52F2-427D-9A43-20F6C5EB9741}" destId="{1D14B5AE-C08B-470F-A100-424CF931A992}" srcOrd="0" destOrd="0" presId="urn:microsoft.com/office/officeart/2005/8/layout/cycle6"/>
    <dgm:cxn modelId="{4ABEF5D0-E3BF-49E4-BB42-578C3F125865}" type="presOf" srcId="{3FF03EBD-7009-4D58-B92E-220405D8D0E7}" destId="{907351FB-846C-4553-87B0-D62736440050}" srcOrd="0" destOrd="0" presId="urn:microsoft.com/office/officeart/2005/8/layout/cycle6"/>
    <dgm:cxn modelId="{C963CC0C-23DF-4B6C-BDFA-B8319A17752A}" srcId="{4CC74C95-C574-4A80-82D5-76DA056BE5D3}" destId="{AACB506D-120A-4E01-B3B2-7F8CBDFC0EAC}" srcOrd="18" destOrd="0" parTransId="{403D9282-510F-4BA3-9086-5DCDC39AAD5A}" sibTransId="{AD8C0AD9-F4B9-4BB2-BBFF-1A1D092ED2FD}"/>
    <dgm:cxn modelId="{611D28DB-1721-4FF6-AD3C-6439748AFC55}" type="presOf" srcId="{E33C4ED6-17FC-441D-A9FA-6752EAE6D74A}" destId="{4A39DB47-3202-44BC-AB61-1E51257C2B7B}" srcOrd="0" destOrd="0" presId="urn:microsoft.com/office/officeart/2005/8/layout/cycle6"/>
    <dgm:cxn modelId="{9D48C987-EC1B-4986-80A8-06634BD4BD61}" srcId="{4CC74C95-C574-4A80-82D5-76DA056BE5D3}" destId="{BF076142-190C-43FA-9F9C-1DFC9FD9E663}" srcOrd="13" destOrd="0" parTransId="{F994EBBB-CB4E-4F76-AC1E-D5FA6DB70C21}" sibTransId="{C4C4F648-019F-4370-BEC3-35E6EFC115AC}"/>
    <dgm:cxn modelId="{952B1F3C-9600-4B45-B28F-08FB406CA43E}" type="presOf" srcId="{75BD11C2-7739-4722-909B-04403777F832}" destId="{5E9B62FB-4BCA-4008-A6CC-2C748726148B}" srcOrd="0" destOrd="0" presId="urn:microsoft.com/office/officeart/2005/8/layout/cycle6"/>
    <dgm:cxn modelId="{00275E96-52BB-4CAD-9C3D-FBED57C5CB7A}" srcId="{4CC74C95-C574-4A80-82D5-76DA056BE5D3}" destId="{312A3B3A-52F2-427D-9A43-20F6C5EB9741}" srcOrd="23" destOrd="0" parTransId="{3DA59B36-A6F9-4F9D-BA6E-042CF5C0E09A}" sibTransId="{110BA9D4-6872-4D7D-995F-AD069B1912E6}"/>
    <dgm:cxn modelId="{2BF38B7C-AEAC-402F-A45B-9E9850DF7721}" srcId="{4CC74C95-C574-4A80-82D5-76DA056BE5D3}" destId="{14CC8E6F-D1C8-4E1C-A48A-111711A27A97}" srcOrd="34" destOrd="0" parTransId="{13142ACD-F501-404E-98D1-7099A7AADFAA}" sibTransId="{6DB7B034-026C-4CA5-96B5-D3EB729ED15B}"/>
    <dgm:cxn modelId="{0D4F867E-372B-4F6C-B4DF-29EBFC4EB990}" type="presOf" srcId="{F4AECAE5-275A-43EF-A03B-D60A238C3723}" destId="{2BCA2D94-CA25-436C-BF99-D6AB17D3ACE6}" srcOrd="0" destOrd="0" presId="urn:microsoft.com/office/officeart/2005/8/layout/cycle6"/>
    <dgm:cxn modelId="{8280A374-78A7-4259-BD45-26CEAC61E630}" type="presOf" srcId="{6F3175AA-5571-4970-B934-3ADBB54A3C74}" destId="{5865CBD9-63AD-4BE8-A468-7642B6FDC828}" srcOrd="0" destOrd="0" presId="urn:microsoft.com/office/officeart/2005/8/layout/cycle6"/>
    <dgm:cxn modelId="{8B81D501-71A0-49A7-BA2B-32D63AA10B51}" srcId="{4CC74C95-C574-4A80-82D5-76DA056BE5D3}" destId="{3AC7B6E6-FE68-4D54-95C9-5885F9E53CF4}" srcOrd="28" destOrd="0" parTransId="{2403FCBC-3F16-493D-A6B4-8A5DDFA35301}" sibTransId="{820C54E4-9E93-4BBB-828B-C55E494C12ED}"/>
    <dgm:cxn modelId="{5F21F4C4-90A1-42C3-8F55-AB8905826D91}" srcId="{4CC74C95-C574-4A80-82D5-76DA056BE5D3}" destId="{B60E3ABB-E149-46D9-B901-212F9D7AC468}" srcOrd="36" destOrd="0" parTransId="{D76BF214-A1A5-488A-ADFB-1C697D1A0BF0}" sibTransId="{25D0412E-6FBA-461E-8002-0632491702FB}"/>
    <dgm:cxn modelId="{3549535F-66B3-40A3-B01B-76E199A3E025}" type="presOf" srcId="{57D54B50-55CD-499E-B81E-48F676A86831}" destId="{0F40AB61-7D5C-4909-BE80-B95703882AB4}" srcOrd="0" destOrd="0" presId="urn:microsoft.com/office/officeart/2005/8/layout/cycle6"/>
    <dgm:cxn modelId="{47651CA5-D0BE-4FE4-83BE-F02F19D2E14B}" type="presOf" srcId="{D2703F36-ECFA-48A3-B065-E408E7528154}" destId="{33B08607-1633-4DE7-8541-3FD13AFA30F1}" srcOrd="0" destOrd="0" presId="urn:microsoft.com/office/officeart/2005/8/layout/cycle6"/>
    <dgm:cxn modelId="{9577929B-D9D3-4516-B737-2369E595078A}" srcId="{4CC74C95-C574-4A80-82D5-76DA056BE5D3}" destId="{8D0DE25B-5FB7-4E68-BB37-E6AC78A70378}" srcOrd="7" destOrd="0" parTransId="{65616939-8E3A-4AEC-95AD-4B8BCF73E9E5}" sibTransId="{727B1F37-2D61-483A-843F-3CC049E239F2}"/>
    <dgm:cxn modelId="{4313890A-77BA-4781-A4C7-BCEC2C533CFC}" type="presOf" srcId="{29B3B293-0328-44F9-9DC4-11C1DE2C5AD5}" destId="{9BA14977-EF86-4A0C-8BDF-AC120985F1AE}" srcOrd="0" destOrd="0" presId="urn:microsoft.com/office/officeart/2005/8/layout/cycle6"/>
    <dgm:cxn modelId="{AB3EB2D8-5766-4860-A87F-244708585841}" type="presOf" srcId="{F87E96D2-01A4-4F4F-9F84-27DFEEB6F68B}" destId="{A10B6273-4F70-40D8-8024-FDDAF0646AFD}" srcOrd="0" destOrd="0" presId="urn:microsoft.com/office/officeart/2005/8/layout/cycle6"/>
    <dgm:cxn modelId="{64BAD70C-14B7-438E-A680-4331864659EB}" type="presOf" srcId="{451A9669-CB79-4EC4-AE71-8823D590F60F}" destId="{F7F1FEBF-948F-4BDB-88CF-456522C99845}" srcOrd="0" destOrd="0" presId="urn:microsoft.com/office/officeart/2005/8/layout/cycle6"/>
    <dgm:cxn modelId="{88DD9D10-4D17-4492-AD06-3980146452E2}" srcId="{4CC74C95-C574-4A80-82D5-76DA056BE5D3}" destId="{451A9669-CB79-4EC4-AE71-8823D590F60F}" srcOrd="32" destOrd="0" parTransId="{7DF13988-949F-4B3A-BA74-6C3C29689E55}" sibTransId="{E33C4ED6-17FC-441D-A9FA-6752EAE6D74A}"/>
    <dgm:cxn modelId="{64A79C4A-EBCA-4D49-B246-E6A85C77A961}" srcId="{4CC74C95-C574-4A80-82D5-76DA056BE5D3}" destId="{F9609263-7203-4129-B25B-7CEF36CB4ABC}" srcOrd="10" destOrd="0" parTransId="{58C4A78E-9E1D-4130-9057-81B9A96025C1}" sibTransId="{B918210E-6348-4CD4-B73E-496B5C35EB3E}"/>
    <dgm:cxn modelId="{BF829F43-6373-4C1D-84D1-7858E71DF781}" srcId="{4CC74C95-C574-4A80-82D5-76DA056BE5D3}" destId="{00FF0F84-6121-4BF8-8807-20288999539A}" srcOrd="14" destOrd="0" parTransId="{1DEB9D73-A832-4CF0-84C2-602C02981AB6}" sibTransId="{75BD11C2-7739-4722-909B-04403777F832}"/>
    <dgm:cxn modelId="{6F8A0265-FDCC-4430-B74E-9D839444B6A8}" srcId="{4CC74C95-C574-4A80-82D5-76DA056BE5D3}" destId="{F87E96D2-01A4-4F4F-9F84-27DFEEB6F68B}" srcOrd="17" destOrd="0" parTransId="{AD6AEA1E-FEAF-4AF8-9CF5-308A2B6836A0}" sibTransId="{F3AF2073-19F0-499F-A486-2635671369C7}"/>
    <dgm:cxn modelId="{F9215871-F5F8-4728-9D09-2D101332A9B9}" type="presOf" srcId="{987C2469-F192-4188-963C-CBCD84F741A0}" destId="{D4ED9A35-D9F2-4253-960C-D8396C93E035}" srcOrd="0" destOrd="0" presId="urn:microsoft.com/office/officeart/2005/8/layout/cycle6"/>
    <dgm:cxn modelId="{CEBA3E07-6328-404E-80E9-98751FE66390}" type="presOf" srcId="{6DB7B034-026C-4CA5-96B5-D3EB729ED15B}" destId="{B45CDDA6-1122-42AD-931D-2B6484F7A8FE}" srcOrd="0" destOrd="0" presId="urn:microsoft.com/office/officeart/2005/8/layout/cycle6"/>
    <dgm:cxn modelId="{66290879-B782-4A5D-84D2-3B7FD4BCAE7F}" type="presOf" srcId="{71DEC36F-61DF-41A3-A420-F43F3D322EB0}" destId="{9391E22D-960D-4584-A21C-2D9D37EC103A}" srcOrd="0" destOrd="0" presId="urn:microsoft.com/office/officeart/2005/8/layout/cycle6"/>
    <dgm:cxn modelId="{705BFB08-2A87-4AFA-A2BA-6989D8202C90}" type="presOf" srcId="{F51E2A5A-EC88-40E1-B808-FA4920F77559}" destId="{4CAB2CAB-B552-458E-8F47-4BD1F92C0388}" srcOrd="0" destOrd="0" presId="urn:microsoft.com/office/officeart/2005/8/layout/cycle6"/>
    <dgm:cxn modelId="{9498DC4A-5BFE-473B-BF87-CD57D89A5AFC}" type="presOf" srcId="{4C2D20D5-EEF9-415E-BF54-514611D5C19B}" destId="{D508D8FC-CDF2-4DEA-86BD-9C9798053DCB}" srcOrd="0" destOrd="0" presId="urn:microsoft.com/office/officeart/2005/8/layout/cycle6"/>
    <dgm:cxn modelId="{0D1281A7-B730-4C9F-8C58-F17A02EE672F}" type="presOf" srcId="{EFB2DE1B-9874-4D2F-9F75-9E98205C1AB4}" destId="{65DB642B-7B10-4D87-A69E-AD65BCBB5E3A}" srcOrd="0" destOrd="0" presId="urn:microsoft.com/office/officeart/2005/8/layout/cycle6"/>
    <dgm:cxn modelId="{40C9A34C-BD07-40B8-B1D5-122B1CC94DC9}" srcId="{4CC74C95-C574-4A80-82D5-76DA056BE5D3}" destId="{71DEC36F-61DF-41A3-A420-F43F3D322EB0}" srcOrd="29" destOrd="0" parTransId="{6C515E76-8584-4CD6-AED0-5952789EB1CD}" sibTransId="{B15E14E4-33BA-41B9-8BE5-A3542AC57591}"/>
    <dgm:cxn modelId="{C55E92CC-733E-4572-BDC5-EE0A59479152}" type="presOf" srcId="{E5705AE1-F234-4913-B0FF-97AB2BE6EE6A}" destId="{F3416255-397E-437C-B7D3-B18266FAD98B}" srcOrd="0" destOrd="0" presId="urn:microsoft.com/office/officeart/2005/8/layout/cycle6"/>
    <dgm:cxn modelId="{FB7A311A-6A14-4167-B87E-06ECA095A38C}" type="presOf" srcId="{DEF8A807-429A-4FF5-8177-38A39A580133}" destId="{B32D761E-E49E-439A-9A2A-0ED96E72ABD9}" srcOrd="0" destOrd="0" presId="urn:microsoft.com/office/officeart/2005/8/layout/cycle6"/>
    <dgm:cxn modelId="{C5FFF04D-18A3-4A33-A142-BDCBAE8A744A}" srcId="{4CC74C95-C574-4A80-82D5-76DA056BE5D3}" destId="{B4585E0A-1597-4313-B910-68E631CD806D}" srcOrd="22" destOrd="0" parTransId="{0EE21B0C-0A02-4308-B1E8-C8BD155A4190}" sibTransId="{6F3175AA-5571-4970-B934-3ADBB54A3C74}"/>
    <dgm:cxn modelId="{F35A5A60-652A-450B-8DD3-7D4E8F40841E}" type="presOf" srcId="{F3AF2073-19F0-499F-A486-2635671369C7}" destId="{2F0F8289-E995-4064-858E-059D87C1E9DF}" srcOrd="0" destOrd="0" presId="urn:microsoft.com/office/officeart/2005/8/layout/cycle6"/>
    <dgm:cxn modelId="{55806C90-A8DE-44A1-B88C-79086589C222}" srcId="{4CC74C95-C574-4A80-82D5-76DA056BE5D3}" destId="{D2E06535-D5AE-4763-A043-7F9786660F3E}" srcOrd="24" destOrd="0" parTransId="{7D680CA0-9783-4058-8049-47107E662A7E}" sibTransId="{8D3CF0AE-6559-40C1-8C01-397C66A18C70}"/>
    <dgm:cxn modelId="{D20F8897-1C56-4F46-83D1-0BAF6CF6AB74}" srcId="{4CC74C95-C574-4A80-82D5-76DA056BE5D3}" destId="{DBEF20EE-0352-42BD-A15A-C45754388133}" srcOrd="25" destOrd="0" parTransId="{34805427-0DEF-42F8-B5CD-38933C63C27A}" sibTransId="{4819BC27-F53A-4BB6-A22A-186B445DB90B}"/>
    <dgm:cxn modelId="{BA618795-4617-4B79-B18E-465F9F8A6A8C}" type="presOf" srcId="{C6117268-AA34-4A9B-BB1D-8C4AE6CE74B6}" destId="{D31D5E55-F44D-4125-B17A-907580F98840}" srcOrd="0" destOrd="0" presId="urn:microsoft.com/office/officeart/2005/8/layout/cycle6"/>
    <dgm:cxn modelId="{8BBF06A3-8108-48AD-983F-79582978CC27}" type="presOf" srcId="{5106E9CE-CD4B-4F38-BA39-4CC22EB98EAB}" destId="{B4C7B276-46D0-414E-80AB-1237D70392E4}" srcOrd="0" destOrd="0" presId="urn:microsoft.com/office/officeart/2005/8/layout/cycle6"/>
    <dgm:cxn modelId="{0B10D1CF-ADF1-4CFB-A6DF-987EFD4DD4C1}" type="presOf" srcId="{AFC17217-A95B-4897-880D-FBBE9C3D1E3C}" destId="{0D7F9D98-DCFD-45EA-B441-F850F045728A}" srcOrd="0" destOrd="0" presId="urn:microsoft.com/office/officeart/2005/8/layout/cycle6"/>
    <dgm:cxn modelId="{A7AE8B2B-E80B-4EF0-B7EC-49998C5466E6}" type="presOf" srcId="{820C54E4-9E93-4BBB-828B-C55E494C12ED}" destId="{55CC45B7-8F3D-43FB-A48E-9EB941448D5F}" srcOrd="0" destOrd="0" presId="urn:microsoft.com/office/officeart/2005/8/layout/cycle6"/>
    <dgm:cxn modelId="{EE0EE9B1-EF8B-468A-8CB1-679550573B83}" type="presOf" srcId="{322BBF8C-951E-4F79-8D7F-7CE565D43C58}" destId="{804CA461-87F1-4310-87D5-42B0F4A9E899}" srcOrd="0" destOrd="0" presId="urn:microsoft.com/office/officeart/2005/8/layout/cycle6"/>
    <dgm:cxn modelId="{DCA56D18-0E1C-4DDE-B1A7-B49DE3B88F26}" type="presOf" srcId="{00FF0F84-6121-4BF8-8807-20288999539A}" destId="{45C4C7E0-FBC7-4931-B9A7-9CEC294B838D}" srcOrd="0" destOrd="0" presId="urn:microsoft.com/office/officeart/2005/8/layout/cycle6"/>
    <dgm:cxn modelId="{1C9FCCFB-28EF-48C4-B32C-A513F4ABD645}" type="presOf" srcId="{1EA701E1-CF4F-48FE-8719-1BAA3CE4C85B}" destId="{D50BD226-8D9F-4EFC-A82D-2281B78786B8}" srcOrd="0" destOrd="0" presId="urn:microsoft.com/office/officeart/2005/8/layout/cycle6"/>
    <dgm:cxn modelId="{273EF6B1-A293-40E5-B679-BB11DC61ABDC}" type="presOf" srcId="{F108D404-4AA1-4D40-87E5-8ABF0E32F151}" destId="{D1AF73EB-6C88-4C21-B68B-D079996949C9}" srcOrd="0" destOrd="0" presId="urn:microsoft.com/office/officeart/2005/8/layout/cycle6"/>
    <dgm:cxn modelId="{6C93DC43-4CA5-4889-BF7F-B1C1B7AE00E4}" type="presOf" srcId="{E197BE3D-980D-453F-B492-E6AE09411B3C}" destId="{F4D92EAA-E19E-45BE-9666-CC4BDDAF0D3D}" srcOrd="0" destOrd="0" presId="urn:microsoft.com/office/officeart/2005/8/layout/cycle6"/>
    <dgm:cxn modelId="{A8A33409-1134-48E4-BC8E-5BC3C33431AD}" type="presOf" srcId="{96EB63D0-372D-4E79-B6AD-863377108723}" destId="{DC28B037-43C0-4119-A2B9-884FAF11C515}" srcOrd="0" destOrd="0" presId="urn:microsoft.com/office/officeart/2005/8/layout/cycle6"/>
    <dgm:cxn modelId="{AC6AB4B0-1D9C-445F-B5ED-009BD6B3C42C}" type="presOf" srcId="{7D09B744-841D-4623-B3B1-5C1A64DAEEC3}" destId="{97CA39DD-9329-4C14-BA15-101BF368DE57}" srcOrd="0" destOrd="0" presId="urn:microsoft.com/office/officeart/2005/8/layout/cycle6"/>
    <dgm:cxn modelId="{103C8122-3D79-4FFE-8EC6-293EB96D6E07}" type="presOf" srcId="{623D787E-0650-4FF2-9FA4-8CB8BF034097}" destId="{72700AE5-A212-4492-8327-08420D1D0C6E}" srcOrd="0" destOrd="0" presId="urn:microsoft.com/office/officeart/2005/8/layout/cycle6"/>
    <dgm:cxn modelId="{9F25687A-10BE-4EA9-A882-8B848B25F47C}" type="presOf" srcId="{711C47B1-887E-4999-9C49-850E2EE41825}" destId="{A3A2FC02-2300-45E5-84AF-1A6112FFF297}" srcOrd="0" destOrd="0" presId="urn:microsoft.com/office/officeart/2005/8/layout/cycle6"/>
    <dgm:cxn modelId="{E715685A-5E87-4106-8853-D382B0822448}" type="presOf" srcId="{B60E3ABB-E149-46D9-B901-212F9D7AC468}" destId="{4CB60770-9FC6-4FA0-872C-0604DE0FD390}" srcOrd="0" destOrd="0" presId="urn:microsoft.com/office/officeart/2005/8/layout/cycle6"/>
    <dgm:cxn modelId="{148EB576-3CB2-4DC4-BC26-4AF176AF1A11}" srcId="{4CC74C95-C574-4A80-82D5-76DA056BE5D3}" destId="{1733EDB5-EDE0-437C-8ACF-0B72C09BCAEB}" srcOrd="31" destOrd="0" parTransId="{3B6A6E2C-486F-4168-BC06-A8A7E5356C93}" sibTransId="{29A5B5E1-524D-4389-961C-9FEC288D7A98}"/>
    <dgm:cxn modelId="{1802E138-FDAD-4167-AE60-542DFC9F2F2E}" type="presOf" srcId="{FA10E7B6-C3C9-4C43-8C7D-9133F5326AB2}" destId="{B3F6D538-B6E3-4691-BBD5-A76A16D1A1FA}" srcOrd="0" destOrd="0" presId="urn:microsoft.com/office/officeart/2005/8/layout/cycle6"/>
    <dgm:cxn modelId="{0458AE68-8157-4E08-A178-E22E2D11A0C8}" srcId="{4CC74C95-C574-4A80-82D5-76DA056BE5D3}" destId="{410F6A65-1010-4A85-85F1-985AAF0E4753}" srcOrd="8" destOrd="0" parTransId="{20E921C9-016B-47AA-9451-EED9EE497073}" sibTransId="{CEE841C5-EFC3-4B4D-BAA7-2328552C3025}"/>
    <dgm:cxn modelId="{E71BBEEE-2828-4D52-913C-06381B217DBB}" srcId="{4CC74C95-C574-4A80-82D5-76DA056BE5D3}" destId="{DDFFB9E0-7814-4257-A8D2-40B1E586B9A5}" srcOrd="27" destOrd="0" parTransId="{608F80BC-63D3-4841-8C60-6EDF06DC0F71}" sibTransId="{322BBF8C-951E-4F79-8D7F-7CE565D43C58}"/>
    <dgm:cxn modelId="{446069E1-6211-4BBB-B256-D61E43B8F202}" type="presOf" srcId="{51D9D678-5AF6-44FA-AD59-FC33E90CA715}" destId="{26509BDE-BA85-414C-8985-4E5AD072934F}" srcOrd="0" destOrd="0" presId="urn:microsoft.com/office/officeart/2005/8/layout/cycle6"/>
    <dgm:cxn modelId="{1D491677-DDFC-41CB-859B-6C0BBA2FE69D}" srcId="{4CC74C95-C574-4A80-82D5-76DA056BE5D3}" destId="{C6117268-AA34-4A9B-BB1D-8C4AE6CE74B6}" srcOrd="16" destOrd="0" parTransId="{B2238AEB-D16C-4223-AFB9-6D64EC59E608}" sibTransId="{1AED657A-09A4-46E2-99AB-34D5A44ACEF8}"/>
    <dgm:cxn modelId="{553740F6-2C7E-48ED-80D2-EFEF2426084C}" type="presOf" srcId="{25D0412E-6FBA-461E-8002-0632491702FB}" destId="{E51946DF-9E64-4258-BC47-3EAC4A61DC30}" srcOrd="0" destOrd="0" presId="urn:microsoft.com/office/officeart/2005/8/layout/cycle6"/>
    <dgm:cxn modelId="{7207A991-ECF7-4C7A-9287-832F7554DD74}" srcId="{4CC74C95-C574-4A80-82D5-76DA056BE5D3}" destId="{AFC17217-A95B-4897-880D-FBBE9C3D1E3C}" srcOrd="33" destOrd="0" parTransId="{3C49096C-CA9F-4EB1-88EF-D9A1013A4FB9}" sibTransId="{3FF03EBD-7009-4D58-B92E-220405D8D0E7}"/>
    <dgm:cxn modelId="{5A297100-791E-41A7-A305-E7B453966827}" type="presOf" srcId="{410F6A65-1010-4A85-85F1-985AAF0E4753}" destId="{CC804ABC-2AD0-4BBE-B816-95535F1B7910}" srcOrd="0" destOrd="0" presId="urn:microsoft.com/office/officeart/2005/8/layout/cycle6"/>
    <dgm:cxn modelId="{0045C5FA-A0A3-4405-B828-95004680E923}" srcId="{4CC74C95-C574-4A80-82D5-76DA056BE5D3}" destId="{4C2D20D5-EEF9-415E-BF54-514611D5C19B}" srcOrd="21" destOrd="0" parTransId="{AC7F9674-94BB-49EA-9C9B-A635A186FB46}" sibTransId="{AB5B281D-8B77-436D-ADF4-5F59E95A70E1}"/>
    <dgm:cxn modelId="{AB980720-8D50-4BD8-B03F-9D63D7E4D826}" type="presOf" srcId="{6F9E11CF-3CD6-4771-98A5-E50D4F9DD946}" destId="{0FAE7F47-50F9-4D36-88CF-73DE4A670A04}" srcOrd="0" destOrd="0" presId="urn:microsoft.com/office/officeart/2005/8/layout/cycle6"/>
    <dgm:cxn modelId="{2242C07E-DF36-486E-A219-FCFCF862406A}" type="presOf" srcId="{AACB506D-120A-4E01-B3B2-7F8CBDFC0EAC}" destId="{99E01FF2-0424-4FF4-8D94-F4C8265F61ED}" srcOrd="0" destOrd="0" presId="urn:microsoft.com/office/officeart/2005/8/layout/cycle6"/>
    <dgm:cxn modelId="{86CB9308-03CE-4BFB-B147-F0861C417324}" srcId="{4CC74C95-C574-4A80-82D5-76DA056BE5D3}" destId="{165E75FB-DFAA-4489-881E-B7C9EB8B3B00}" srcOrd="9" destOrd="0" parTransId="{1D2559A2-C4FF-4956-AE48-35F49014E065}" sibTransId="{29B3B293-0328-44F9-9DC4-11C1DE2C5AD5}"/>
    <dgm:cxn modelId="{F7BC00C1-D573-4194-B402-15D15427B0AF}" type="presOf" srcId="{4819BC27-F53A-4BB6-A22A-186B445DB90B}" destId="{2F90F1D2-8CC8-4ED8-BB48-23FCE1CB8435}" srcOrd="0" destOrd="0" presId="urn:microsoft.com/office/officeart/2005/8/layout/cycle6"/>
    <dgm:cxn modelId="{8D500A00-0305-42F6-B870-DF4C101B3381}" type="presOf" srcId="{DBEF20EE-0352-42BD-A15A-C45754388133}" destId="{5EE78AA2-2A5A-42F3-BE0B-ABFB25702F48}" srcOrd="0" destOrd="0" presId="urn:microsoft.com/office/officeart/2005/8/layout/cycle6"/>
    <dgm:cxn modelId="{0A0C1321-2372-4DEC-B44C-77508858154B}" type="presOf" srcId="{14CC8E6F-D1C8-4E1C-A48A-111711A27A97}" destId="{91EFBC43-A1A6-47F2-9F5F-63EA044679AC}" srcOrd="0" destOrd="0" presId="urn:microsoft.com/office/officeart/2005/8/layout/cycle6"/>
    <dgm:cxn modelId="{5E6D6A2C-F342-40EB-BB68-80F3D4D14ED4}" srcId="{4CC74C95-C574-4A80-82D5-76DA056BE5D3}" destId="{57D54B50-55CD-499E-B81E-48F676A86831}" srcOrd="15" destOrd="0" parTransId="{FC284272-8EC6-4E18-A17D-EABE988113E3}" sibTransId="{6F9E11CF-3CD6-4771-98A5-E50D4F9DD946}"/>
    <dgm:cxn modelId="{9BB0F15A-7A46-4D97-9261-097BE71E2119}" srcId="{4CC74C95-C574-4A80-82D5-76DA056BE5D3}" destId="{D2703F36-ECFA-48A3-B065-E408E7528154}" srcOrd="30" destOrd="0" parTransId="{392B0636-7944-4413-8005-72E8391021F0}" sibTransId="{FA10E7B6-C3C9-4C43-8C7D-9133F5326AB2}"/>
    <dgm:cxn modelId="{0E8F2222-BB14-4028-87DE-FB8AF4632986}" type="presOf" srcId="{88A9FA2E-3D0C-455E-BB2A-0778C4481D84}" destId="{75436F29-2601-455F-A472-190FDE6A56F7}" srcOrd="0" destOrd="0" presId="urn:microsoft.com/office/officeart/2005/8/layout/cycle6"/>
    <dgm:cxn modelId="{7D148F19-0631-406B-A65D-2E8D2A8AF772}" type="presOf" srcId="{8D3CF0AE-6559-40C1-8C01-397C66A18C70}" destId="{9A42BEC3-A980-4B41-B4E9-4153A06535C8}" srcOrd="0" destOrd="0" presId="urn:microsoft.com/office/officeart/2005/8/layout/cycle6"/>
    <dgm:cxn modelId="{8EC57A99-583A-4AF4-A7E1-5FB7E62A8AEE}" srcId="{4CC74C95-C574-4A80-82D5-76DA056BE5D3}" destId="{51D9D678-5AF6-44FA-AD59-FC33E90CA715}" srcOrd="20" destOrd="0" parTransId="{4746C89F-F8F3-439D-882D-2D6306179AF4}" sibTransId="{7D09B744-841D-4623-B3B1-5C1A64DAEEC3}"/>
    <dgm:cxn modelId="{56AB78A5-4406-461E-9CB6-F3CB5321257F}" type="presOf" srcId="{A35EDF48-69B3-4A8B-BD2A-CF1CED9BF22E}" destId="{946C530E-E71D-47DA-9089-1B924649906E}" srcOrd="0" destOrd="0" presId="urn:microsoft.com/office/officeart/2005/8/layout/cycle6"/>
    <dgm:cxn modelId="{759B6D02-CD6A-4325-9446-286E5285B060}" srcId="{4CC74C95-C574-4A80-82D5-76DA056BE5D3}" destId="{DEF8A807-429A-4FF5-8177-38A39A580133}" srcOrd="12" destOrd="0" parTransId="{DAD0A0C2-26BD-42DE-904A-D40BD9B04224}" sibTransId="{5106E9CE-CD4B-4F38-BA39-4CC22EB98EAB}"/>
    <dgm:cxn modelId="{2A4A8CFF-108C-4B19-85E6-B21FDF666168}" type="presOf" srcId="{BDE45669-810C-4E4D-89B0-6D9590A6A4D1}" destId="{FCEF6F60-91D8-4345-B296-69C57BF0907E}" srcOrd="0" destOrd="0" presId="urn:microsoft.com/office/officeart/2005/8/layout/cycle6"/>
    <dgm:cxn modelId="{337BE7BA-26D3-4B99-B342-5F5082DC5086}" type="presOf" srcId="{5D4DB138-597F-4647-A128-6FA8227EC55F}" destId="{BFBF6E3E-C532-4C63-B2AD-CB71E9D0F83F}" srcOrd="0" destOrd="0" presId="urn:microsoft.com/office/officeart/2005/8/layout/cycle6"/>
    <dgm:cxn modelId="{3D59841E-C17C-4B21-A208-EE929181AEAB}" type="presOf" srcId="{04DE96FE-1DF3-47BB-B15D-133BE6E543C2}" destId="{5F087255-C61A-44C7-A912-E8BFBFAEE0D5}" srcOrd="0" destOrd="0" presId="urn:microsoft.com/office/officeart/2005/8/layout/cycle6"/>
    <dgm:cxn modelId="{6C1D5AB8-538A-4850-8289-1E0663958340}" type="presOf" srcId="{06FC3EA8-00BA-4BCE-8F31-81E5C6153284}" destId="{95CCB7BB-D8EC-4B2A-B9C9-82F1D9B52BE1}" srcOrd="0" destOrd="0" presId="urn:microsoft.com/office/officeart/2005/8/layout/cycle6"/>
    <dgm:cxn modelId="{0A813A8F-4B0D-4EFF-95B9-1DD02C481827}" type="presOf" srcId="{29A5B5E1-524D-4389-961C-9FEC288D7A98}" destId="{15F0EA7D-83CB-40BA-939E-BCE4F284953F}" srcOrd="0" destOrd="0" presId="urn:microsoft.com/office/officeart/2005/8/layout/cycle6"/>
    <dgm:cxn modelId="{6D70EA8D-E429-454A-9EFC-54F7C781B3FE}" type="presOf" srcId="{BF076142-190C-43FA-9F9C-1DFC9FD9E663}" destId="{41D5CB4C-A613-4654-8771-450F0CFCA55D}" srcOrd="0" destOrd="0" presId="urn:microsoft.com/office/officeart/2005/8/layout/cycle6"/>
    <dgm:cxn modelId="{70711017-5397-48AE-B143-55807AE9A95B}" srcId="{4CC74C95-C574-4A80-82D5-76DA056BE5D3}" destId="{4FE21B78-1EFA-48C0-81CA-9551E1BE13CC}" srcOrd="1" destOrd="0" parTransId="{5D718598-F6C6-4F66-B087-49DBECB940F4}" sibTransId="{F108D404-4AA1-4D40-87E5-8ABF0E32F151}"/>
    <dgm:cxn modelId="{17FB161C-74DB-400F-BFF0-0E7009D98772}" srcId="{4CC74C95-C574-4A80-82D5-76DA056BE5D3}" destId="{06FC3EA8-00BA-4BCE-8F31-81E5C6153284}" srcOrd="0" destOrd="0" parTransId="{4A7745C8-A1DC-4560-A702-A1A39030CDE7}" sibTransId="{1EA701E1-CF4F-48FE-8719-1BAA3CE4C85B}"/>
    <dgm:cxn modelId="{D8EC1C30-39EB-4FB0-8D4B-27396A6E5939}" type="presOf" srcId="{25C18089-24B1-4057-9D1F-27304521E036}" destId="{26CA3D02-7C0B-4386-A76B-BF11B6054C9E}" srcOrd="0" destOrd="0" presId="urn:microsoft.com/office/officeart/2005/8/layout/cycle6"/>
    <dgm:cxn modelId="{8FDACB5F-6238-4D87-B1EA-9580FE0E39A0}" type="presOf" srcId="{817878DB-5A88-4543-9C10-A3B09F021237}" destId="{AFB4C93D-9536-43AB-8F55-BBFD93F3394B}" srcOrd="0" destOrd="0" presId="urn:microsoft.com/office/officeart/2005/8/layout/cycle6"/>
    <dgm:cxn modelId="{65FD9DAA-B774-4EDB-9ED9-D51C8BAA6F84}" type="presParOf" srcId="{46447456-97EF-44C7-B8C0-40C23CC04136}" destId="{95CCB7BB-D8EC-4B2A-B9C9-82F1D9B52BE1}" srcOrd="0" destOrd="0" presId="urn:microsoft.com/office/officeart/2005/8/layout/cycle6"/>
    <dgm:cxn modelId="{9BE51174-86EA-41CE-BE8A-F7536F5A59D8}" type="presParOf" srcId="{46447456-97EF-44C7-B8C0-40C23CC04136}" destId="{A2B71335-A300-4283-B70A-9DD8D06EC013}" srcOrd="1" destOrd="0" presId="urn:microsoft.com/office/officeart/2005/8/layout/cycle6"/>
    <dgm:cxn modelId="{34FF923E-F3F9-42F4-BCF3-05B3CA67099D}" type="presParOf" srcId="{46447456-97EF-44C7-B8C0-40C23CC04136}" destId="{D50BD226-8D9F-4EFC-A82D-2281B78786B8}" srcOrd="2" destOrd="0" presId="urn:microsoft.com/office/officeart/2005/8/layout/cycle6"/>
    <dgm:cxn modelId="{F848E054-F659-4375-B6E4-768F686B3709}" type="presParOf" srcId="{46447456-97EF-44C7-B8C0-40C23CC04136}" destId="{CD7DFFCE-CF82-4649-99E2-0D534B809A9D}" srcOrd="3" destOrd="0" presId="urn:microsoft.com/office/officeart/2005/8/layout/cycle6"/>
    <dgm:cxn modelId="{34F51DA9-37E4-4141-BD13-37DA139EE570}" type="presParOf" srcId="{46447456-97EF-44C7-B8C0-40C23CC04136}" destId="{E965DAC6-6788-4496-AAA1-B8A4F3DB0CE6}" srcOrd="4" destOrd="0" presId="urn:microsoft.com/office/officeart/2005/8/layout/cycle6"/>
    <dgm:cxn modelId="{536DBE6F-0B89-4489-8D6B-90C135494B5E}" type="presParOf" srcId="{46447456-97EF-44C7-B8C0-40C23CC04136}" destId="{D1AF73EB-6C88-4C21-B68B-D079996949C9}" srcOrd="5" destOrd="0" presId="urn:microsoft.com/office/officeart/2005/8/layout/cycle6"/>
    <dgm:cxn modelId="{5359CF3D-679E-4A2B-BFA7-3D5AE7B180F3}" type="presParOf" srcId="{46447456-97EF-44C7-B8C0-40C23CC04136}" destId="{AFB4C93D-9536-43AB-8F55-BBFD93F3394B}" srcOrd="6" destOrd="0" presId="urn:microsoft.com/office/officeart/2005/8/layout/cycle6"/>
    <dgm:cxn modelId="{72231224-44D6-47F3-844B-0DB9C569B646}" type="presParOf" srcId="{46447456-97EF-44C7-B8C0-40C23CC04136}" destId="{D9B38B44-9C14-438F-9F47-993846843AB3}" srcOrd="7" destOrd="0" presId="urn:microsoft.com/office/officeart/2005/8/layout/cycle6"/>
    <dgm:cxn modelId="{27C50E28-2719-425C-ACF9-32E6F83FAAFF}" type="presParOf" srcId="{46447456-97EF-44C7-B8C0-40C23CC04136}" destId="{75436F29-2601-455F-A472-190FDE6A56F7}" srcOrd="8" destOrd="0" presId="urn:microsoft.com/office/officeart/2005/8/layout/cycle6"/>
    <dgm:cxn modelId="{5F043C1B-3B1A-4195-B039-4BE399C03DEF}" type="presParOf" srcId="{46447456-97EF-44C7-B8C0-40C23CC04136}" destId="{8F66F067-6BB5-4E37-8537-9320203BDAB7}" srcOrd="9" destOrd="0" presId="urn:microsoft.com/office/officeart/2005/8/layout/cycle6"/>
    <dgm:cxn modelId="{8CAD6A1E-7C70-46CC-8CC4-68B6EE646FDA}" type="presParOf" srcId="{46447456-97EF-44C7-B8C0-40C23CC04136}" destId="{70F8E464-73F6-4AFC-8E13-73C4FBAF32BF}" srcOrd="10" destOrd="0" presId="urn:microsoft.com/office/officeart/2005/8/layout/cycle6"/>
    <dgm:cxn modelId="{B19033AB-08FE-4C7F-AFB4-F0F6CFF0ADE1}" type="presParOf" srcId="{46447456-97EF-44C7-B8C0-40C23CC04136}" destId="{946C530E-E71D-47DA-9089-1B924649906E}" srcOrd="11" destOrd="0" presId="urn:microsoft.com/office/officeart/2005/8/layout/cycle6"/>
    <dgm:cxn modelId="{CED4F8C1-2890-4C5F-93F9-103E50181651}" type="presParOf" srcId="{46447456-97EF-44C7-B8C0-40C23CC04136}" destId="{72700AE5-A212-4492-8327-08420D1D0C6E}" srcOrd="12" destOrd="0" presId="urn:microsoft.com/office/officeart/2005/8/layout/cycle6"/>
    <dgm:cxn modelId="{712B20A8-A5CC-4BDC-B065-5DB80C50C182}" type="presParOf" srcId="{46447456-97EF-44C7-B8C0-40C23CC04136}" destId="{0B5B3622-69BB-49B6-B7B7-CCC94BC6DF1D}" srcOrd="13" destOrd="0" presId="urn:microsoft.com/office/officeart/2005/8/layout/cycle6"/>
    <dgm:cxn modelId="{A4CDB40C-4D3B-430C-9190-3DEA400F2894}" type="presParOf" srcId="{46447456-97EF-44C7-B8C0-40C23CC04136}" destId="{4CAB2CAB-B552-458E-8F47-4BD1F92C0388}" srcOrd="14" destOrd="0" presId="urn:microsoft.com/office/officeart/2005/8/layout/cycle6"/>
    <dgm:cxn modelId="{1ABA14C3-AAD6-43A3-94E6-43560D1615E5}" type="presParOf" srcId="{46447456-97EF-44C7-B8C0-40C23CC04136}" destId="{FCEF6F60-91D8-4345-B296-69C57BF0907E}" srcOrd="15" destOrd="0" presId="urn:microsoft.com/office/officeart/2005/8/layout/cycle6"/>
    <dgm:cxn modelId="{6BE8C551-F3D8-45DE-B08A-8E6DF1CB6DEF}" type="presParOf" srcId="{46447456-97EF-44C7-B8C0-40C23CC04136}" destId="{3C5D435A-AE2B-4143-AF7C-821D9569BED6}" srcOrd="16" destOrd="0" presId="urn:microsoft.com/office/officeart/2005/8/layout/cycle6"/>
    <dgm:cxn modelId="{DC56C056-316C-4B42-9F04-DBED3141FD50}" type="presParOf" srcId="{46447456-97EF-44C7-B8C0-40C23CC04136}" destId="{2BCA2D94-CA25-436C-BF99-D6AB17D3ACE6}" srcOrd="17" destOrd="0" presId="urn:microsoft.com/office/officeart/2005/8/layout/cycle6"/>
    <dgm:cxn modelId="{D9F2133C-9D0B-41A6-A424-2BF2B71025BF}" type="presParOf" srcId="{46447456-97EF-44C7-B8C0-40C23CC04136}" destId="{47C085B6-C98A-4A3E-BE4D-F8380033463A}" srcOrd="18" destOrd="0" presId="urn:microsoft.com/office/officeart/2005/8/layout/cycle6"/>
    <dgm:cxn modelId="{273BD595-9AC4-44C7-88BA-F5579FEBEFE2}" type="presParOf" srcId="{46447456-97EF-44C7-B8C0-40C23CC04136}" destId="{4C44E27F-EE6F-43BE-B69F-3D8D6C930E2D}" srcOrd="19" destOrd="0" presId="urn:microsoft.com/office/officeart/2005/8/layout/cycle6"/>
    <dgm:cxn modelId="{6AAE82F4-9CDD-4483-8C82-0BFB173741AD}" type="presParOf" srcId="{46447456-97EF-44C7-B8C0-40C23CC04136}" destId="{F4D92EAA-E19E-45BE-9666-CC4BDDAF0D3D}" srcOrd="20" destOrd="0" presId="urn:microsoft.com/office/officeart/2005/8/layout/cycle6"/>
    <dgm:cxn modelId="{30F0ABF2-AC45-4801-8338-DA6A84A5E86C}" type="presParOf" srcId="{46447456-97EF-44C7-B8C0-40C23CC04136}" destId="{98AD313F-C20C-4464-80B0-4EA653040AE3}" srcOrd="21" destOrd="0" presId="urn:microsoft.com/office/officeart/2005/8/layout/cycle6"/>
    <dgm:cxn modelId="{CE8503BE-BC7E-4055-BCA2-38E5D8B9E80B}" type="presParOf" srcId="{46447456-97EF-44C7-B8C0-40C23CC04136}" destId="{3B3A05D9-ABA4-44EE-AFD8-47FE31808B89}" srcOrd="22" destOrd="0" presId="urn:microsoft.com/office/officeart/2005/8/layout/cycle6"/>
    <dgm:cxn modelId="{4B03A3C7-DE44-47C8-9DAC-AB115643F6F7}" type="presParOf" srcId="{46447456-97EF-44C7-B8C0-40C23CC04136}" destId="{475B075E-F5DE-4049-9FE3-DA6834EB6959}" srcOrd="23" destOrd="0" presId="urn:microsoft.com/office/officeart/2005/8/layout/cycle6"/>
    <dgm:cxn modelId="{AA46827C-594F-4CF3-B8CB-8C8B9AFDEEC3}" type="presParOf" srcId="{46447456-97EF-44C7-B8C0-40C23CC04136}" destId="{CC804ABC-2AD0-4BBE-B816-95535F1B7910}" srcOrd="24" destOrd="0" presId="urn:microsoft.com/office/officeart/2005/8/layout/cycle6"/>
    <dgm:cxn modelId="{1F143F77-ABF8-4A74-B446-D84CA354341E}" type="presParOf" srcId="{46447456-97EF-44C7-B8C0-40C23CC04136}" destId="{9C48DED9-A07A-41A9-9C63-7A774EEFEC48}" srcOrd="25" destOrd="0" presId="urn:microsoft.com/office/officeart/2005/8/layout/cycle6"/>
    <dgm:cxn modelId="{4270C94D-9623-40E0-87A6-F4FBD185FEA7}" type="presParOf" srcId="{46447456-97EF-44C7-B8C0-40C23CC04136}" destId="{8C0D0BB4-E35C-4D5E-85F1-B541467FAD8A}" srcOrd="26" destOrd="0" presId="urn:microsoft.com/office/officeart/2005/8/layout/cycle6"/>
    <dgm:cxn modelId="{9C34416C-A7C1-463A-8C48-F68DC2057219}" type="presParOf" srcId="{46447456-97EF-44C7-B8C0-40C23CC04136}" destId="{73CDBC7F-65FA-4F44-9614-B152737B9B62}" srcOrd="27" destOrd="0" presId="urn:microsoft.com/office/officeart/2005/8/layout/cycle6"/>
    <dgm:cxn modelId="{A9A144FA-19CB-4531-8B6D-E4D1354A1698}" type="presParOf" srcId="{46447456-97EF-44C7-B8C0-40C23CC04136}" destId="{0440ABF6-6FDB-41E9-A22E-B3809181FF01}" srcOrd="28" destOrd="0" presId="urn:microsoft.com/office/officeart/2005/8/layout/cycle6"/>
    <dgm:cxn modelId="{89F4C5D4-ED7D-430A-A186-4A5431EA8FF4}" type="presParOf" srcId="{46447456-97EF-44C7-B8C0-40C23CC04136}" destId="{9BA14977-EF86-4A0C-8BDF-AC120985F1AE}" srcOrd="29" destOrd="0" presId="urn:microsoft.com/office/officeart/2005/8/layout/cycle6"/>
    <dgm:cxn modelId="{7EF3112C-E716-4B29-AC8C-97DFEACF9816}" type="presParOf" srcId="{46447456-97EF-44C7-B8C0-40C23CC04136}" destId="{13B0FBBE-A921-4E26-B5CB-343024DC1CB0}" srcOrd="30" destOrd="0" presId="urn:microsoft.com/office/officeart/2005/8/layout/cycle6"/>
    <dgm:cxn modelId="{69F5691A-5170-48D3-AA31-2527E75F1742}" type="presParOf" srcId="{46447456-97EF-44C7-B8C0-40C23CC04136}" destId="{62F77CA8-AA4B-4DC6-BBFB-0E46D232B521}" srcOrd="31" destOrd="0" presId="urn:microsoft.com/office/officeart/2005/8/layout/cycle6"/>
    <dgm:cxn modelId="{5D394A99-2F1E-4797-86BC-00267AA7621F}" type="presParOf" srcId="{46447456-97EF-44C7-B8C0-40C23CC04136}" destId="{27554E57-49A1-4CA5-AD84-A1E21BD14B38}" srcOrd="32" destOrd="0" presId="urn:microsoft.com/office/officeart/2005/8/layout/cycle6"/>
    <dgm:cxn modelId="{DFF7EC6B-BD84-4FAF-BC38-B99AE1C62256}" type="presParOf" srcId="{46447456-97EF-44C7-B8C0-40C23CC04136}" destId="{F3416255-397E-437C-B7D3-B18266FAD98B}" srcOrd="33" destOrd="0" presId="urn:microsoft.com/office/officeart/2005/8/layout/cycle6"/>
    <dgm:cxn modelId="{B78E5102-DA49-41FE-B31B-DCEBE559A339}" type="presParOf" srcId="{46447456-97EF-44C7-B8C0-40C23CC04136}" destId="{69E623E8-6106-4059-AD88-72A8E00C9042}" srcOrd="34" destOrd="0" presId="urn:microsoft.com/office/officeart/2005/8/layout/cycle6"/>
    <dgm:cxn modelId="{75A5CDD6-39DA-4429-ACC1-4BD8C8F9F088}" type="presParOf" srcId="{46447456-97EF-44C7-B8C0-40C23CC04136}" destId="{8C1DFA84-853D-434D-8854-0833AA2FBAB8}" srcOrd="35" destOrd="0" presId="urn:microsoft.com/office/officeart/2005/8/layout/cycle6"/>
    <dgm:cxn modelId="{9ECCAFD0-0543-4758-AC13-E656D2528861}" type="presParOf" srcId="{46447456-97EF-44C7-B8C0-40C23CC04136}" destId="{B32D761E-E49E-439A-9A2A-0ED96E72ABD9}" srcOrd="36" destOrd="0" presId="urn:microsoft.com/office/officeart/2005/8/layout/cycle6"/>
    <dgm:cxn modelId="{3C8AC121-AF59-41FA-ADAD-94C2BE2B98FF}" type="presParOf" srcId="{46447456-97EF-44C7-B8C0-40C23CC04136}" destId="{30DF5F01-7682-472F-85AF-203FDE381A04}" srcOrd="37" destOrd="0" presId="urn:microsoft.com/office/officeart/2005/8/layout/cycle6"/>
    <dgm:cxn modelId="{4EDCD056-D0BC-41DF-A8D5-8D73ADBEC76E}" type="presParOf" srcId="{46447456-97EF-44C7-B8C0-40C23CC04136}" destId="{B4C7B276-46D0-414E-80AB-1237D70392E4}" srcOrd="38" destOrd="0" presId="urn:microsoft.com/office/officeart/2005/8/layout/cycle6"/>
    <dgm:cxn modelId="{350DF425-F9BA-4814-82C3-CC491EF4E78A}" type="presParOf" srcId="{46447456-97EF-44C7-B8C0-40C23CC04136}" destId="{41D5CB4C-A613-4654-8771-450F0CFCA55D}" srcOrd="39" destOrd="0" presId="urn:microsoft.com/office/officeart/2005/8/layout/cycle6"/>
    <dgm:cxn modelId="{515A4575-327C-43BB-A87E-25853590B686}" type="presParOf" srcId="{46447456-97EF-44C7-B8C0-40C23CC04136}" destId="{7740D191-706C-40E8-9559-4023FD8E346E}" srcOrd="40" destOrd="0" presId="urn:microsoft.com/office/officeart/2005/8/layout/cycle6"/>
    <dgm:cxn modelId="{E7D69CA8-D57C-405D-9596-E83521E6038A}" type="presParOf" srcId="{46447456-97EF-44C7-B8C0-40C23CC04136}" destId="{96C08B4E-88E8-44AE-8876-129F989D5105}" srcOrd="41" destOrd="0" presId="urn:microsoft.com/office/officeart/2005/8/layout/cycle6"/>
    <dgm:cxn modelId="{6D5D87CB-07CC-41CA-9970-DCC6364DA0A9}" type="presParOf" srcId="{46447456-97EF-44C7-B8C0-40C23CC04136}" destId="{45C4C7E0-FBC7-4931-B9A7-9CEC294B838D}" srcOrd="42" destOrd="0" presId="urn:microsoft.com/office/officeart/2005/8/layout/cycle6"/>
    <dgm:cxn modelId="{4C8EC9F3-F532-4AB1-9B2C-70F9FB3EF0B0}" type="presParOf" srcId="{46447456-97EF-44C7-B8C0-40C23CC04136}" destId="{1BE8C8BC-2E6F-4327-9294-FB6781B15428}" srcOrd="43" destOrd="0" presId="urn:microsoft.com/office/officeart/2005/8/layout/cycle6"/>
    <dgm:cxn modelId="{4ED490CA-1CC1-4C3B-964C-7A0086B8C4BD}" type="presParOf" srcId="{46447456-97EF-44C7-B8C0-40C23CC04136}" destId="{5E9B62FB-4BCA-4008-A6CC-2C748726148B}" srcOrd="44" destOrd="0" presId="urn:microsoft.com/office/officeart/2005/8/layout/cycle6"/>
    <dgm:cxn modelId="{381405FA-0D1E-489D-9FAE-BAC8EF101DEA}" type="presParOf" srcId="{46447456-97EF-44C7-B8C0-40C23CC04136}" destId="{0F40AB61-7D5C-4909-BE80-B95703882AB4}" srcOrd="45" destOrd="0" presId="urn:microsoft.com/office/officeart/2005/8/layout/cycle6"/>
    <dgm:cxn modelId="{512E5B63-6E6B-4ABB-AF4B-CED629A9C09D}" type="presParOf" srcId="{46447456-97EF-44C7-B8C0-40C23CC04136}" destId="{45757CCB-D575-4FCF-9322-6F39162438E0}" srcOrd="46" destOrd="0" presId="urn:microsoft.com/office/officeart/2005/8/layout/cycle6"/>
    <dgm:cxn modelId="{06494AE5-2AB2-4175-85D4-82C9E2414F86}" type="presParOf" srcId="{46447456-97EF-44C7-B8C0-40C23CC04136}" destId="{0FAE7F47-50F9-4D36-88CF-73DE4A670A04}" srcOrd="47" destOrd="0" presId="urn:microsoft.com/office/officeart/2005/8/layout/cycle6"/>
    <dgm:cxn modelId="{AD093BF7-32A6-4B46-92A7-DC37F1B6CC18}" type="presParOf" srcId="{46447456-97EF-44C7-B8C0-40C23CC04136}" destId="{D31D5E55-F44D-4125-B17A-907580F98840}" srcOrd="48" destOrd="0" presId="urn:microsoft.com/office/officeart/2005/8/layout/cycle6"/>
    <dgm:cxn modelId="{684756DE-C6A3-4C13-BEEE-B7DF08D633BF}" type="presParOf" srcId="{46447456-97EF-44C7-B8C0-40C23CC04136}" destId="{E1CDE105-68D6-4FB9-A0B7-AC5E21B1FE9F}" srcOrd="49" destOrd="0" presId="urn:microsoft.com/office/officeart/2005/8/layout/cycle6"/>
    <dgm:cxn modelId="{E6F4BAEF-9BD3-4296-B533-458BE4D285B9}" type="presParOf" srcId="{46447456-97EF-44C7-B8C0-40C23CC04136}" destId="{DF5BB38F-4915-4A11-8ACB-A655460D1B91}" srcOrd="50" destOrd="0" presId="urn:microsoft.com/office/officeart/2005/8/layout/cycle6"/>
    <dgm:cxn modelId="{F9343259-6C4C-4BC6-B29D-87B3B3CE688E}" type="presParOf" srcId="{46447456-97EF-44C7-B8C0-40C23CC04136}" destId="{A10B6273-4F70-40D8-8024-FDDAF0646AFD}" srcOrd="51" destOrd="0" presId="urn:microsoft.com/office/officeart/2005/8/layout/cycle6"/>
    <dgm:cxn modelId="{194FCF12-27EB-482D-982D-1BEE934CD3B5}" type="presParOf" srcId="{46447456-97EF-44C7-B8C0-40C23CC04136}" destId="{D333BE94-7BDB-425E-BF63-BCA173491277}" srcOrd="52" destOrd="0" presId="urn:microsoft.com/office/officeart/2005/8/layout/cycle6"/>
    <dgm:cxn modelId="{B0F034D3-F249-4671-BF8C-3693556DFCCC}" type="presParOf" srcId="{46447456-97EF-44C7-B8C0-40C23CC04136}" destId="{2F0F8289-E995-4064-858E-059D87C1E9DF}" srcOrd="53" destOrd="0" presId="urn:microsoft.com/office/officeart/2005/8/layout/cycle6"/>
    <dgm:cxn modelId="{6F67F732-FB58-4252-8090-417EE15E45C0}" type="presParOf" srcId="{46447456-97EF-44C7-B8C0-40C23CC04136}" destId="{99E01FF2-0424-4FF4-8D94-F4C8265F61ED}" srcOrd="54" destOrd="0" presId="urn:microsoft.com/office/officeart/2005/8/layout/cycle6"/>
    <dgm:cxn modelId="{162148F7-BA0F-4846-BD79-686EA08BBE97}" type="presParOf" srcId="{46447456-97EF-44C7-B8C0-40C23CC04136}" destId="{4086C46C-7D78-42F5-AF3F-BF9772F0CC0A}" srcOrd="55" destOrd="0" presId="urn:microsoft.com/office/officeart/2005/8/layout/cycle6"/>
    <dgm:cxn modelId="{098883A9-E684-4524-945C-46CD98D2147A}" type="presParOf" srcId="{46447456-97EF-44C7-B8C0-40C23CC04136}" destId="{1451CB43-B41A-45CF-B8EF-A745EC3748CC}" srcOrd="56" destOrd="0" presId="urn:microsoft.com/office/officeart/2005/8/layout/cycle6"/>
    <dgm:cxn modelId="{83F1995B-4A55-48D8-ABE9-80A7EDBBF4D8}" type="presParOf" srcId="{46447456-97EF-44C7-B8C0-40C23CC04136}" destId="{BFBF6E3E-C532-4C63-B2AD-CB71E9D0F83F}" srcOrd="57" destOrd="0" presId="urn:microsoft.com/office/officeart/2005/8/layout/cycle6"/>
    <dgm:cxn modelId="{5BAD4254-F02D-4066-891C-A4D646635E5F}" type="presParOf" srcId="{46447456-97EF-44C7-B8C0-40C23CC04136}" destId="{BFF6AA2F-CC81-4DBC-A917-7B595E7A6A94}" srcOrd="58" destOrd="0" presId="urn:microsoft.com/office/officeart/2005/8/layout/cycle6"/>
    <dgm:cxn modelId="{2E89B409-2D22-43E0-811F-5919E59E8C7F}" type="presParOf" srcId="{46447456-97EF-44C7-B8C0-40C23CC04136}" destId="{65DB642B-7B10-4D87-A69E-AD65BCBB5E3A}" srcOrd="59" destOrd="0" presId="urn:microsoft.com/office/officeart/2005/8/layout/cycle6"/>
    <dgm:cxn modelId="{289B9645-4057-4288-B0FE-41A09B7F0DE1}" type="presParOf" srcId="{46447456-97EF-44C7-B8C0-40C23CC04136}" destId="{26509BDE-BA85-414C-8985-4E5AD072934F}" srcOrd="60" destOrd="0" presId="urn:microsoft.com/office/officeart/2005/8/layout/cycle6"/>
    <dgm:cxn modelId="{F67522F5-9D63-45A0-B78D-2422CE9CCB12}" type="presParOf" srcId="{46447456-97EF-44C7-B8C0-40C23CC04136}" destId="{BDFD745B-B37F-4DC8-B09C-20DCDF1D5EAD}" srcOrd="61" destOrd="0" presId="urn:microsoft.com/office/officeart/2005/8/layout/cycle6"/>
    <dgm:cxn modelId="{43855DF1-9305-4585-A186-11F4BF1FC34E}" type="presParOf" srcId="{46447456-97EF-44C7-B8C0-40C23CC04136}" destId="{97CA39DD-9329-4C14-BA15-101BF368DE57}" srcOrd="62" destOrd="0" presId="urn:microsoft.com/office/officeart/2005/8/layout/cycle6"/>
    <dgm:cxn modelId="{D9C128E3-25E4-4D3D-A8FD-9B9404CD4084}" type="presParOf" srcId="{46447456-97EF-44C7-B8C0-40C23CC04136}" destId="{D508D8FC-CDF2-4DEA-86BD-9C9798053DCB}" srcOrd="63" destOrd="0" presId="urn:microsoft.com/office/officeart/2005/8/layout/cycle6"/>
    <dgm:cxn modelId="{3A691189-A099-4BFA-8771-C43586380C8F}" type="presParOf" srcId="{46447456-97EF-44C7-B8C0-40C23CC04136}" destId="{BE056343-2457-4C82-BEE8-06A057D02E1D}" srcOrd="64" destOrd="0" presId="urn:microsoft.com/office/officeart/2005/8/layout/cycle6"/>
    <dgm:cxn modelId="{B027749E-DE46-4B06-A2D9-C873DBC7EE54}" type="presParOf" srcId="{46447456-97EF-44C7-B8C0-40C23CC04136}" destId="{D55B6D8B-25E6-4454-9D5A-FCAE75716B6D}" srcOrd="65" destOrd="0" presId="urn:microsoft.com/office/officeart/2005/8/layout/cycle6"/>
    <dgm:cxn modelId="{85384924-DCC2-4D71-ADB7-6E794CB01E07}" type="presParOf" srcId="{46447456-97EF-44C7-B8C0-40C23CC04136}" destId="{0512C3D4-BD56-4313-A852-1AF03BF2C677}" srcOrd="66" destOrd="0" presId="urn:microsoft.com/office/officeart/2005/8/layout/cycle6"/>
    <dgm:cxn modelId="{B830C7E5-D993-447D-9928-7CD341FD7789}" type="presParOf" srcId="{46447456-97EF-44C7-B8C0-40C23CC04136}" destId="{B015F187-2E78-4D3A-965B-4AC2EF7FF435}" srcOrd="67" destOrd="0" presId="urn:microsoft.com/office/officeart/2005/8/layout/cycle6"/>
    <dgm:cxn modelId="{022C0BCA-A4CB-4242-BC77-1D7C10E5EDAF}" type="presParOf" srcId="{46447456-97EF-44C7-B8C0-40C23CC04136}" destId="{5865CBD9-63AD-4BE8-A468-7642B6FDC828}" srcOrd="68" destOrd="0" presId="urn:microsoft.com/office/officeart/2005/8/layout/cycle6"/>
    <dgm:cxn modelId="{2BEF4B0B-DE54-4F64-B2BB-408706DD68AA}" type="presParOf" srcId="{46447456-97EF-44C7-B8C0-40C23CC04136}" destId="{1D14B5AE-C08B-470F-A100-424CF931A992}" srcOrd="69" destOrd="0" presId="urn:microsoft.com/office/officeart/2005/8/layout/cycle6"/>
    <dgm:cxn modelId="{90B0591C-2F5C-455B-AFB7-101A00752D58}" type="presParOf" srcId="{46447456-97EF-44C7-B8C0-40C23CC04136}" destId="{F50B6A41-26B5-4767-914A-A8418220B1BA}" srcOrd="70" destOrd="0" presId="urn:microsoft.com/office/officeart/2005/8/layout/cycle6"/>
    <dgm:cxn modelId="{EAB9B7D4-7900-423C-833E-E12C22CF8E30}" type="presParOf" srcId="{46447456-97EF-44C7-B8C0-40C23CC04136}" destId="{18F30FE6-66C1-4970-8BB2-6F2D44C6FF75}" srcOrd="71" destOrd="0" presId="urn:microsoft.com/office/officeart/2005/8/layout/cycle6"/>
    <dgm:cxn modelId="{5493AA08-16B5-4997-975A-7A7FC42B0DFC}" type="presParOf" srcId="{46447456-97EF-44C7-B8C0-40C23CC04136}" destId="{FCBD26E0-9D13-494B-AA92-E4DB20AEC8D2}" srcOrd="72" destOrd="0" presId="urn:microsoft.com/office/officeart/2005/8/layout/cycle6"/>
    <dgm:cxn modelId="{AA2126BC-4377-4A66-AD27-13F334E55E19}" type="presParOf" srcId="{46447456-97EF-44C7-B8C0-40C23CC04136}" destId="{7DA85DE6-95D6-47DD-BBF1-9091EA2FDF18}" srcOrd="73" destOrd="0" presId="urn:microsoft.com/office/officeart/2005/8/layout/cycle6"/>
    <dgm:cxn modelId="{089D4A44-B6B5-4EB2-B3CC-384128237392}" type="presParOf" srcId="{46447456-97EF-44C7-B8C0-40C23CC04136}" destId="{9A42BEC3-A980-4B41-B4E9-4153A06535C8}" srcOrd="74" destOrd="0" presId="urn:microsoft.com/office/officeart/2005/8/layout/cycle6"/>
    <dgm:cxn modelId="{7E5CEFED-42F5-4D57-A07D-2F93E9EF90ED}" type="presParOf" srcId="{46447456-97EF-44C7-B8C0-40C23CC04136}" destId="{5EE78AA2-2A5A-42F3-BE0B-ABFB25702F48}" srcOrd="75" destOrd="0" presId="urn:microsoft.com/office/officeart/2005/8/layout/cycle6"/>
    <dgm:cxn modelId="{94C15542-7B77-41D4-86F8-23D11CECD1BF}" type="presParOf" srcId="{46447456-97EF-44C7-B8C0-40C23CC04136}" destId="{3237642E-C3C5-4A1D-8B72-2086BFE8155D}" srcOrd="76" destOrd="0" presId="urn:microsoft.com/office/officeart/2005/8/layout/cycle6"/>
    <dgm:cxn modelId="{0900B77C-A5C6-4AA5-8A45-75699FCEF1A5}" type="presParOf" srcId="{46447456-97EF-44C7-B8C0-40C23CC04136}" destId="{2F90F1D2-8CC8-4ED8-BB48-23FCE1CB8435}" srcOrd="77" destOrd="0" presId="urn:microsoft.com/office/officeart/2005/8/layout/cycle6"/>
    <dgm:cxn modelId="{FEC8DE31-274F-4E93-BFC9-642025371972}" type="presParOf" srcId="{46447456-97EF-44C7-B8C0-40C23CC04136}" destId="{5F087255-C61A-44C7-A912-E8BFBFAEE0D5}" srcOrd="78" destOrd="0" presId="urn:microsoft.com/office/officeart/2005/8/layout/cycle6"/>
    <dgm:cxn modelId="{E1B33C72-D0E0-4949-9B71-C49B20129C59}" type="presParOf" srcId="{46447456-97EF-44C7-B8C0-40C23CC04136}" destId="{D7B804E4-092E-40D5-A156-9A00303521CB}" srcOrd="79" destOrd="0" presId="urn:microsoft.com/office/officeart/2005/8/layout/cycle6"/>
    <dgm:cxn modelId="{3B3FF9EF-6F89-42BE-9553-25E5F2D2A80F}" type="presParOf" srcId="{46447456-97EF-44C7-B8C0-40C23CC04136}" destId="{D4ED9A35-D9F2-4253-960C-D8396C93E035}" srcOrd="80" destOrd="0" presId="urn:microsoft.com/office/officeart/2005/8/layout/cycle6"/>
    <dgm:cxn modelId="{16BC29F0-6F2E-43FE-BC88-E108F769C3C9}" type="presParOf" srcId="{46447456-97EF-44C7-B8C0-40C23CC04136}" destId="{C1CE9FD0-325E-4F78-A16B-5565A17B3833}" srcOrd="81" destOrd="0" presId="urn:microsoft.com/office/officeart/2005/8/layout/cycle6"/>
    <dgm:cxn modelId="{8C69CFA4-8D9B-44D4-A366-AD0F4B39AB5E}" type="presParOf" srcId="{46447456-97EF-44C7-B8C0-40C23CC04136}" destId="{1F558865-D6E0-4A9B-815F-F3ED81B2E010}" srcOrd="82" destOrd="0" presId="urn:microsoft.com/office/officeart/2005/8/layout/cycle6"/>
    <dgm:cxn modelId="{206C0A6E-1DEC-4E41-ABF3-CBAB7A55D66E}" type="presParOf" srcId="{46447456-97EF-44C7-B8C0-40C23CC04136}" destId="{804CA461-87F1-4310-87D5-42B0F4A9E899}" srcOrd="83" destOrd="0" presId="urn:microsoft.com/office/officeart/2005/8/layout/cycle6"/>
    <dgm:cxn modelId="{FEA51AC3-94E9-4351-B03E-0EEE53525465}" type="presParOf" srcId="{46447456-97EF-44C7-B8C0-40C23CC04136}" destId="{33C39CB2-F9E1-4265-A00F-E52AE724380D}" srcOrd="84" destOrd="0" presId="urn:microsoft.com/office/officeart/2005/8/layout/cycle6"/>
    <dgm:cxn modelId="{28D96E06-5C4A-4A0D-B29B-AD7A32E8BC66}" type="presParOf" srcId="{46447456-97EF-44C7-B8C0-40C23CC04136}" destId="{DCE983CD-EB03-43A2-AA42-26A6E1289BB3}" srcOrd="85" destOrd="0" presId="urn:microsoft.com/office/officeart/2005/8/layout/cycle6"/>
    <dgm:cxn modelId="{E6A58B4E-32D2-4649-B21A-D59CE25916CC}" type="presParOf" srcId="{46447456-97EF-44C7-B8C0-40C23CC04136}" destId="{55CC45B7-8F3D-43FB-A48E-9EB941448D5F}" srcOrd="86" destOrd="0" presId="urn:microsoft.com/office/officeart/2005/8/layout/cycle6"/>
    <dgm:cxn modelId="{BCAEEA74-D96A-4114-8A9C-0DF5F825B588}" type="presParOf" srcId="{46447456-97EF-44C7-B8C0-40C23CC04136}" destId="{9391E22D-960D-4584-A21C-2D9D37EC103A}" srcOrd="87" destOrd="0" presId="urn:microsoft.com/office/officeart/2005/8/layout/cycle6"/>
    <dgm:cxn modelId="{EF598497-ECC3-42B3-9444-9E1119C0A259}" type="presParOf" srcId="{46447456-97EF-44C7-B8C0-40C23CC04136}" destId="{A4007626-1242-4D53-876E-C37D32A08E95}" srcOrd="88" destOrd="0" presId="urn:microsoft.com/office/officeart/2005/8/layout/cycle6"/>
    <dgm:cxn modelId="{2FCD2056-7C30-49C2-A4C7-1F97DFDF4662}" type="presParOf" srcId="{46447456-97EF-44C7-B8C0-40C23CC04136}" destId="{BAA7B965-CDBC-4DE7-807E-C8A9FA43808F}" srcOrd="89" destOrd="0" presId="urn:microsoft.com/office/officeart/2005/8/layout/cycle6"/>
    <dgm:cxn modelId="{BF27D8EB-B5BD-416B-8451-E7F8E0A6666B}" type="presParOf" srcId="{46447456-97EF-44C7-B8C0-40C23CC04136}" destId="{33B08607-1633-4DE7-8541-3FD13AFA30F1}" srcOrd="90" destOrd="0" presId="urn:microsoft.com/office/officeart/2005/8/layout/cycle6"/>
    <dgm:cxn modelId="{E43583A9-955A-45D2-AAED-C3DD4AE44920}" type="presParOf" srcId="{46447456-97EF-44C7-B8C0-40C23CC04136}" destId="{3F436DBE-8FEE-4C5B-94B7-56FADC61725C}" srcOrd="91" destOrd="0" presId="urn:microsoft.com/office/officeart/2005/8/layout/cycle6"/>
    <dgm:cxn modelId="{BDEE9A94-8D83-4DD6-8921-926CD8C4111D}" type="presParOf" srcId="{46447456-97EF-44C7-B8C0-40C23CC04136}" destId="{B3F6D538-B6E3-4691-BBD5-A76A16D1A1FA}" srcOrd="92" destOrd="0" presId="urn:microsoft.com/office/officeart/2005/8/layout/cycle6"/>
    <dgm:cxn modelId="{49F9ED70-93E5-49D7-AA91-3375F0AE5651}" type="presParOf" srcId="{46447456-97EF-44C7-B8C0-40C23CC04136}" destId="{42BD5439-9465-478C-8D68-9A9860697235}" srcOrd="93" destOrd="0" presId="urn:microsoft.com/office/officeart/2005/8/layout/cycle6"/>
    <dgm:cxn modelId="{435BB689-3DBD-4534-987E-9C8117896D5B}" type="presParOf" srcId="{46447456-97EF-44C7-B8C0-40C23CC04136}" destId="{65EF6D3C-E352-4DED-AABF-AE348EE2EDFE}" srcOrd="94" destOrd="0" presId="urn:microsoft.com/office/officeart/2005/8/layout/cycle6"/>
    <dgm:cxn modelId="{02135999-601D-4326-AD99-60C09367852C}" type="presParOf" srcId="{46447456-97EF-44C7-B8C0-40C23CC04136}" destId="{15F0EA7D-83CB-40BA-939E-BCE4F284953F}" srcOrd="95" destOrd="0" presId="urn:microsoft.com/office/officeart/2005/8/layout/cycle6"/>
    <dgm:cxn modelId="{FA81F1E4-F91A-42CF-BAE5-1ECE7BEEE209}" type="presParOf" srcId="{46447456-97EF-44C7-B8C0-40C23CC04136}" destId="{F7F1FEBF-948F-4BDB-88CF-456522C99845}" srcOrd="96" destOrd="0" presId="urn:microsoft.com/office/officeart/2005/8/layout/cycle6"/>
    <dgm:cxn modelId="{004DEC99-E86D-4785-9D7D-80244322D57A}" type="presParOf" srcId="{46447456-97EF-44C7-B8C0-40C23CC04136}" destId="{101ED77E-53AE-4772-96DE-5583CDEB15F5}" srcOrd="97" destOrd="0" presId="urn:microsoft.com/office/officeart/2005/8/layout/cycle6"/>
    <dgm:cxn modelId="{176F6C34-FD32-431C-967C-BD7F4489DABA}" type="presParOf" srcId="{46447456-97EF-44C7-B8C0-40C23CC04136}" destId="{4A39DB47-3202-44BC-AB61-1E51257C2B7B}" srcOrd="98" destOrd="0" presId="urn:microsoft.com/office/officeart/2005/8/layout/cycle6"/>
    <dgm:cxn modelId="{98B6CF25-C0CB-4ED5-97E2-0402157E7A3D}" type="presParOf" srcId="{46447456-97EF-44C7-B8C0-40C23CC04136}" destId="{0D7F9D98-DCFD-45EA-B441-F850F045728A}" srcOrd="99" destOrd="0" presId="urn:microsoft.com/office/officeart/2005/8/layout/cycle6"/>
    <dgm:cxn modelId="{96073974-331F-4E4B-B1AD-3831321E8213}" type="presParOf" srcId="{46447456-97EF-44C7-B8C0-40C23CC04136}" destId="{90E67AFA-A4F2-464D-98B0-B2E627B461B2}" srcOrd="100" destOrd="0" presId="urn:microsoft.com/office/officeart/2005/8/layout/cycle6"/>
    <dgm:cxn modelId="{0C321C5E-D9D9-4A10-86C9-BCEF34A99539}" type="presParOf" srcId="{46447456-97EF-44C7-B8C0-40C23CC04136}" destId="{907351FB-846C-4553-87B0-D62736440050}" srcOrd="101" destOrd="0" presId="urn:microsoft.com/office/officeart/2005/8/layout/cycle6"/>
    <dgm:cxn modelId="{48F06555-9955-4056-ACD5-D5B5C5A5E12D}" type="presParOf" srcId="{46447456-97EF-44C7-B8C0-40C23CC04136}" destId="{91EFBC43-A1A6-47F2-9F5F-63EA044679AC}" srcOrd="102" destOrd="0" presId="urn:microsoft.com/office/officeart/2005/8/layout/cycle6"/>
    <dgm:cxn modelId="{D256BA51-BD6E-4AE3-B614-A40555AF566C}" type="presParOf" srcId="{46447456-97EF-44C7-B8C0-40C23CC04136}" destId="{6CC10522-ACB3-45F8-B7F4-09178BEFC792}" srcOrd="103" destOrd="0" presId="urn:microsoft.com/office/officeart/2005/8/layout/cycle6"/>
    <dgm:cxn modelId="{85DFCE76-9FE0-4303-A3EB-94DF4BBC0482}" type="presParOf" srcId="{46447456-97EF-44C7-B8C0-40C23CC04136}" destId="{B45CDDA6-1122-42AD-931D-2B6484F7A8FE}" srcOrd="104" destOrd="0" presId="urn:microsoft.com/office/officeart/2005/8/layout/cycle6"/>
    <dgm:cxn modelId="{67D8E8B8-7013-485B-BA96-C8CBE62D6402}" type="presParOf" srcId="{46447456-97EF-44C7-B8C0-40C23CC04136}" destId="{A6DC793F-D62B-4C8B-983C-4BE7325B757E}" srcOrd="105" destOrd="0" presId="urn:microsoft.com/office/officeart/2005/8/layout/cycle6"/>
    <dgm:cxn modelId="{50A745F1-862A-415A-9967-AECAD2BCB9D2}" type="presParOf" srcId="{46447456-97EF-44C7-B8C0-40C23CC04136}" destId="{E90E8B51-5743-474B-9095-D25F72AFE511}" srcOrd="106" destOrd="0" presId="urn:microsoft.com/office/officeart/2005/8/layout/cycle6"/>
    <dgm:cxn modelId="{98BE38A2-DB04-495D-8732-7B928DD2D2F4}" type="presParOf" srcId="{46447456-97EF-44C7-B8C0-40C23CC04136}" destId="{DC28B037-43C0-4119-A2B9-884FAF11C515}" srcOrd="107" destOrd="0" presId="urn:microsoft.com/office/officeart/2005/8/layout/cycle6"/>
    <dgm:cxn modelId="{A192D679-0D77-4C84-B08B-880EDC19C67B}" type="presParOf" srcId="{46447456-97EF-44C7-B8C0-40C23CC04136}" destId="{4CB60770-9FC6-4FA0-872C-0604DE0FD390}" srcOrd="108" destOrd="0" presId="urn:microsoft.com/office/officeart/2005/8/layout/cycle6"/>
    <dgm:cxn modelId="{E2CEBC1F-EA1B-40F5-A8F5-0E0E3C5A82A1}" type="presParOf" srcId="{46447456-97EF-44C7-B8C0-40C23CC04136}" destId="{04AF1968-86E7-4A0E-A760-DDD1DCEC3E74}" srcOrd="109" destOrd="0" presId="urn:microsoft.com/office/officeart/2005/8/layout/cycle6"/>
    <dgm:cxn modelId="{6FBA11D9-5F13-4DFB-864F-11D8557F57F5}" type="presParOf" srcId="{46447456-97EF-44C7-B8C0-40C23CC04136}" destId="{E51946DF-9E64-4258-BC47-3EAC4A61DC30}" srcOrd="110" destOrd="0" presId="urn:microsoft.com/office/officeart/2005/8/layout/cycle6"/>
    <dgm:cxn modelId="{BDA9A46F-CB96-4D8D-936E-EDE712426EB7}" type="presParOf" srcId="{46447456-97EF-44C7-B8C0-40C23CC04136}" destId="{26CA3D02-7C0B-4386-A76B-BF11B6054C9E}" srcOrd="111" destOrd="0" presId="urn:microsoft.com/office/officeart/2005/8/layout/cycle6"/>
    <dgm:cxn modelId="{8561B417-E528-4DA8-A980-C4D145E3271F}" type="presParOf" srcId="{46447456-97EF-44C7-B8C0-40C23CC04136}" destId="{68123973-E62E-4517-B20D-87ADB0E7D8CB}" srcOrd="112" destOrd="0" presId="urn:microsoft.com/office/officeart/2005/8/layout/cycle6"/>
    <dgm:cxn modelId="{A197345F-D503-4A3A-AA3A-504F536550C9}" type="presParOf" srcId="{46447456-97EF-44C7-B8C0-40C23CC04136}" destId="{A3A2FC02-2300-45E5-84AF-1A6112FFF297}" srcOrd="11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C74C95-C574-4A80-82D5-76DA056BE5D3}" type="doc">
      <dgm:prSet loTypeId="urn:microsoft.com/office/officeart/2005/8/layout/cycle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61F479-4116-48CB-8A26-8C3D12308210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BABAE00-0B8C-496E-9D3F-BF9EF6F8058F}" type="parTrans" cxnId="{9B6BFBFA-5BAD-435F-B7EE-6B65215242D0}">
      <dgm:prSet/>
      <dgm:spPr/>
      <dgm:t>
        <a:bodyPr/>
        <a:lstStyle/>
        <a:p>
          <a:endParaRPr lang="en-US"/>
        </a:p>
      </dgm:t>
    </dgm:pt>
    <dgm:pt modelId="{96EB63D0-372D-4E79-B6AD-863377108723}" type="sibTrans" cxnId="{9B6BFBFA-5BAD-435F-B7EE-6B65215242D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60E3ABB-E149-46D9-B901-212F9D7AC468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76BF214-A1A5-488A-ADFB-1C697D1A0BF0}" type="parTrans" cxnId="{5F21F4C4-90A1-42C3-8F55-AB8905826D91}">
      <dgm:prSet/>
      <dgm:spPr/>
      <dgm:t>
        <a:bodyPr/>
        <a:lstStyle/>
        <a:p>
          <a:endParaRPr lang="en-US"/>
        </a:p>
      </dgm:t>
    </dgm:pt>
    <dgm:pt modelId="{25D0412E-6FBA-461E-8002-0632491702FB}" type="sibTrans" cxnId="{5F21F4C4-90A1-42C3-8F55-AB8905826D9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CA4D512-E5D2-4880-8993-51183F4321B1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9EAFF1D-A50B-4187-A28A-2E8915F40185}" type="parTrans" cxnId="{C2D0FAF9-366D-423E-B540-7A78632A5D55}">
      <dgm:prSet/>
      <dgm:spPr/>
      <dgm:t>
        <a:bodyPr/>
        <a:lstStyle/>
        <a:p>
          <a:endParaRPr lang="en-US"/>
        </a:p>
      </dgm:t>
    </dgm:pt>
    <dgm:pt modelId="{129C8C59-99BD-4999-ACEB-A9611A8929BC}" type="sibTrans" cxnId="{C2D0FAF9-366D-423E-B540-7A78632A5D55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17878DB-5A88-4543-9C10-A3B09F021237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B315E2B-B033-4E28-8ED2-F6A911721EEC}" type="parTrans" cxnId="{464585F1-29F8-4078-8687-626FEBA4885D}">
      <dgm:prSet/>
      <dgm:spPr/>
      <dgm:t>
        <a:bodyPr/>
        <a:lstStyle/>
        <a:p>
          <a:endParaRPr lang="en-US"/>
        </a:p>
      </dgm:t>
    </dgm:pt>
    <dgm:pt modelId="{88A9FA2E-3D0C-455E-BB2A-0778C4481D84}" type="sibTrans" cxnId="{464585F1-29F8-4078-8687-626FEBA4885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DE45669-810C-4E4D-89B0-6D9590A6A4D1}">
      <dgm:prSet phldrT="[Text]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48EA40E9-CDBF-47A0-B56E-B1E3342BD244}" type="parTrans" cxnId="{788DDF20-7F7E-4A44-A0B0-E6CB3D0B5857}">
      <dgm:prSet/>
      <dgm:spPr/>
      <dgm:t>
        <a:bodyPr/>
        <a:lstStyle/>
        <a:p>
          <a:endParaRPr lang="en-US"/>
        </a:p>
      </dgm:t>
    </dgm:pt>
    <dgm:pt modelId="{F4AECAE5-275A-43EF-A03B-D60A238C3723}" type="sibTrans" cxnId="{788DDF20-7F7E-4A44-A0B0-E6CB3D0B585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CB3BD53-C16F-46B5-8943-7847FB8BC583}">
      <dgm:prSet phldrT="[Text]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7334F60-BF63-4A88-8D46-F60B0C909D37}" type="parTrans" cxnId="{322C15EF-6B95-438B-B2B3-2048D9AEDC1E}">
      <dgm:prSet/>
      <dgm:spPr/>
      <dgm:t>
        <a:bodyPr/>
        <a:lstStyle/>
        <a:p>
          <a:endParaRPr lang="en-US"/>
        </a:p>
      </dgm:t>
    </dgm:pt>
    <dgm:pt modelId="{C4E9C91D-BFB8-48CD-BF0F-A6E050EA6A43}" type="sibTrans" cxnId="{322C15EF-6B95-438B-B2B3-2048D9AEDC1E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2F2D5FE-1774-42B9-8015-5ED7F3786DDA}">
      <dgm:prSet phldrT="[Text]"/>
      <dgm:spPr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9C8A086-9749-4574-92BF-38D4A7CB8767}" type="parTrans" cxnId="{DA7177B0-4CC0-4051-BF78-DBE6DA5AD1F8}">
      <dgm:prSet/>
      <dgm:spPr/>
      <dgm:t>
        <a:bodyPr/>
        <a:lstStyle/>
        <a:p>
          <a:endParaRPr lang="en-US"/>
        </a:p>
      </dgm:t>
    </dgm:pt>
    <dgm:pt modelId="{E197BE3D-980D-453F-B492-E6AE09411B3C}" type="sibTrans" cxnId="{DA7177B0-4CC0-4051-BF78-DBE6DA5AD1F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D0DE25B-5FB7-4E68-BB37-E6AC78A70378}">
      <dgm:prSet phldrT="[Text]"/>
      <dgm:spPr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5616939-8E3A-4AEC-95AD-4B8BCF73E9E5}" type="parTrans" cxnId="{9577929B-D9D3-4516-B737-2369E595078A}">
      <dgm:prSet/>
      <dgm:spPr/>
      <dgm:t>
        <a:bodyPr/>
        <a:lstStyle/>
        <a:p>
          <a:endParaRPr lang="en-US"/>
        </a:p>
      </dgm:t>
    </dgm:pt>
    <dgm:pt modelId="{727B1F37-2D61-483A-843F-3CC049E239F2}" type="sibTrans" cxnId="{9577929B-D9D3-4516-B737-2369E595078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10F6A65-1010-4A85-85F1-985AAF0E4753}">
      <dgm:prSet phldrT="[Text]"/>
      <dgm:spPr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0E921C9-016B-47AA-9451-EED9EE497073}" type="parTrans" cxnId="{0458AE68-8157-4E08-A178-E22E2D11A0C8}">
      <dgm:prSet/>
      <dgm:spPr/>
      <dgm:t>
        <a:bodyPr/>
        <a:lstStyle/>
        <a:p>
          <a:endParaRPr lang="en-US"/>
        </a:p>
      </dgm:t>
    </dgm:pt>
    <dgm:pt modelId="{CEE841C5-EFC3-4B4D-BAA7-2328552C3025}" type="sibTrans" cxnId="{0458AE68-8157-4E08-A178-E22E2D11A0C8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65E75FB-DFAA-4489-881E-B7C9EB8B3B00}">
      <dgm:prSet phldrT="[Text]"/>
      <dgm:spPr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D2559A2-C4FF-4956-AE48-35F49014E065}" type="parTrans" cxnId="{86CB9308-03CE-4BFB-B147-F0861C417324}">
      <dgm:prSet/>
      <dgm:spPr/>
      <dgm:t>
        <a:bodyPr/>
        <a:lstStyle/>
        <a:p>
          <a:endParaRPr lang="en-US"/>
        </a:p>
      </dgm:t>
    </dgm:pt>
    <dgm:pt modelId="{29B3B293-0328-44F9-9DC4-11C1DE2C5AD5}" type="sibTrans" cxnId="{86CB9308-03CE-4BFB-B147-F0861C41732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F9609263-7203-4129-B25B-7CEF36CB4ABC}">
      <dgm:prSet phldrT="[Text]"/>
      <dgm:spPr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58C4A78E-9E1D-4130-9057-81B9A96025C1}" type="parTrans" cxnId="{64A79C4A-EBCA-4D49-B246-E6A85C77A961}">
      <dgm:prSet/>
      <dgm:spPr/>
      <dgm:t>
        <a:bodyPr/>
        <a:lstStyle/>
        <a:p>
          <a:endParaRPr lang="en-US"/>
        </a:p>
      </dgm:t>
    </dgm:pt>
    <dgm:pt modelId="{B918210E-6348-4CD4-B73E-496B5C35EB3E}" type="sibTrans" cxnId="{64A79C4A-EBCA-4D49-B246-E6A85C77A9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E5705AE1-F234-4913-B0FF-97AB2BE6EE6A}">
      <dgm:prSet phldrT="[Text]"/>
      <dgm:spPr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CF3E9BFB-1563-4B09-9C43-90640F1A6A2E}" type="parTrans" cxnId="{4987718C-8C2B-4191-BEE5-B86547B136A2}">
      <dgm:prSet/>
      <dgm:spPr/>
      <dgm:t>
        <a:bodyPr/>
        <a:lstStyle/>
        <a:p>
          <a:endParaRPr lang="en-US"/>
        </a:p>
      </dgm:t>
    </dgm:pt>
    <dgm:pt modelId="{E7BD03AD-D8FC-4C71-8D9A-628DFD0B402F}" type="sibTrans" cxnId="{4987718C-8C2B-4191-BEE5-B86547B136A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EF8A807-429A-4FF5-8177-38A39A580133}">
      <dgm:prSet phldrT="[Text]"/>
      <dgm:spPr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AD0A0C2-26BD-42DE-904A-D40BD9B04224}" type="parTrans" cxnId="{759B6D02-CD6A-4325-9446-286E5285B060}">
      <dgm:prSet/>
      <dgm:spPr/>
      <dgm:t>
        <a:bodyPr/>
        <a:lstStyle/>
        <a:p>
          <a:endParaRPr lang="en-US"/>
        </a:p>
      </dgm:t>
    </dgm:pt>
    <dgm:pt modelId="{5106E9CE-CD4B-4F38-BA39-4CC22EB98EAB}" type="sibTrans" cxnId="{759B6D02-CD6A-4325-9446-286E5285B060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F076142-190C-43FA-9F9C-1DFC9FD9E663}">
      <dgm:prSet phldrT="[Text]"/>
      <dgm:spPr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994EBBB-CB4E-4F76-AC1E-D5FA6DB70C21}" type="parTrans" cxnId="{9D48C987-EC1B-4986-80A8-06634BD4BD61}">
      <dgm:prSet/>
      <dgm:spPr/>
      <dgm:t>
        <a:bodyPr/>
        <a:lstStyle/>
        <a:p>
          <a:endParaRPr lang="en-US"/>
        </a:p>
      </dgm:t>
    </dgm:pt>
    <dgm:pt modelId="{C4C4F648-019F-4370-BEC3-35E6EFC115AC}" type="sibTrans" cxnId="{9D48C987-EC1B-4986-80A8-06634BD4BD6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00FF0F84-6121-4BF8-8807-20288999539A}">
      <dgm:prSet phldrT="[Text]"/>
      <dgm:spPr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DEB9D73-A832-4CF0-84C2-602C02981AB6}" type="parTrans" cxnId="{BF829F43-6373-4C1D-84D1-7858E71DF781}">
      <dgm:prSet/>
      <dgm:spPr/>
      <dgm:t>
        <a:bodyPr/>
        <a:lstStyle/>
        <a:p>
          <a:endParaRPr lang="en-US"/>
        </a:p>
      </dgm:t>
    </dgm:pt>
    <dgm:pt modelId="{75BD11C2-7739-4722-909B-04403777F832}" type="sibTrans" cxnId="{BF829F43-6373-4C1D-84D1-7858E71DF78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7D54B50-55CD-499E-B81E-48F676A86831}">
      <dgm:prSet phldrT="[Text]"/>
      <dgm:spPr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C284272-8EC6-4E18-A17D-EABE988113E3}" type="parTrans" cxnId="{5E6D6A2C-F342-40EB-BB68-80F3D4D14ED4}">
      <dgm:prSet/>
      <dgm:spPr/>
      <dgm:t>
        <a:bodyPr/>
        <a:lstStyle/>
        <a:p>
          <a:endParaRPr lang="en-US"/>
        </a:p>
      </dgm:t>
    </dgm:pt>
    <dgm:pt modelId="{6F9E11CF-3CD6-4771-98A5-E50D4F9DD946}" type="sibTrans" cxnId="{5E6D6A2C-F342-40EB-BB68-80F3D4D14ED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C6117268-AA34-4A9B-BB1D-8C4AE6CE74B6}">
      <dgm:prSet phldrT="[Text]"/>
      <dgm:spPr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B2238AEB-D16C-4223-AFB9-6D64EC59E608}" type="parTrans" cxnId="{1D491677-DDFC-41CB-859B-6C0BBA2FE69D}">
      <dgm:prSet/>
      <dgm:spPr/>
      <dgm:t>
        <a:bodyPr/>
        <a:lstStyle/>
        <a:p>
          <a:endParaRPr lang="en-US"/>
        </a:p>
      </dgm:t>
    </dgm:pt>
    <dgm:pt modelId="{1AED657A-09A4-46E2-99AB-34D5A44ACEF8}" type="sibTrans" cxnId="{1D491677-DDFC-41CB-859B-6C0BBA2FE6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ACB506D-120A-4E01-B3B2-7F8CBDFC0EAC}">
      <dgm:prSet phldrT="[Text]"/>
      <dgm:spPr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03D9282-510F-4BA3-9086-5DCDC39AAD5A}" type="parTrans" cxnId="{C963CC0C-23DF-4B6C-BDFA-B8319A17752A}">
      <dgm:prSet/>
      <dgm:spPr/>
      <dgm:t>
        <a:bodyPr/>
        <a:lstStyle/>
        <a:p>
          <a:endParaRPr lang="en-US"/>
        </a:p>
      </dgm:t>
    </dgm:pt>
    <dgm:pt modelId="{AD8C0AD9-F4B9-4BB2-BBFF-1A1D092ED2FD}" type="sibTrans" cxnId="{C963CC0C-23DF-4B6C-BDFA-B8319A17752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5D4DB138-597F-4647-A128-6FA8227EC55F}">
      <dgm:prSet phldrT="[Text]"/>
      <dgm:spPr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06C469C-2285-4526-8BB7-5B4FD19CFCA8}" type="parTrans" cxnId="{AD191D4D-0C2B-43D6-8003-60BE90A63059}">
      <dgm:prSet/>
      <dgm:spPr/>
      <dgm:t>
        <a:bodyPr/>
        <a:lstStyle/>
        <a:p>
          <a:endParaRPr lang="en-US"/>
        </a:p>
      </dgm:t>
    </dgm:pt>
    <dgm:pt modelId="{EFB2DE1B-9874-4D2F-9F75-9E98205C1AB4}" type="sibTrans" cxnId="{AD191D4D-0C2B-43D6-8003-60BE90A6305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C2D20D5-EEF9-415E-BF54-514611D5C19B}">
      <dgm:prSet phldrT="[Text]"/>
      <dgm:spPr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C7F9674-94BB-49EA-9C9B-A635A186FB46}" type="parTrans" cxnId="{0045C5FA-A0A3-4405-B828-95004680E923}">
      <dgm:prSet/>
      <dgm:spPr/>
      <dgm:t>
        <a:bodyPr/>
        <a:lstStyle/>
        <a:p>
          <a:endParaRPr lang="en-US"/>
        </a:p>
      </dgm:t>
    </dgm:pt>
    <dgm:pt modelId="{AB5B281D-8B77-436D-ADF4-5F59E95A70E1}" type="sibTrans" cxnId="{0045C5FA-A0A3-4405-B828-95004680E923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4585E0A-1597-4313-B910-68E631CD806D}">
      <dgm:prSet phldrT="[Text]"/>
      <dgm:spPr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0EE21B0C-0A02-4308-B1E8-C8BD155A4190}" type="parTrans" cxnId="{C5FFF04D-18A3-4A33-A142-BDCBAE8A744A}">
      <dgm:prSet/>
      <dgm:spPr/>
      <dgm:t>
        <a:bodyPr/>
        <a:lstStyle/>
        <a:p>
          <a:endParaRPr lang="en-US"/>
        </a:p>
      </dgm:t>
    </dgm:pt>
    <dgm:pt modelId="{6F3175AA-5571-4970-B934-3ADBB54A3C74}" type="sibTrans" cxnId="{C5FFF04D-18A3-4A33-A142-BDCBAE8A744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312A3B3A-52F2-427D-9A43-20F6C5EB9741}">
      <dgm:prSet phldrT="[Text]"/>
      <dgm:spPr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DA59B36-A6F9-4F9D-BA6E-042CF5C0E09A}" type="parTrans" cxnId="{00275E96-52BB-4CAD-9C3D-FBED57C5CB7A}">
      <dgm:prSet/>
      <dgm:spPr/>
      <dgm:t>
        <a:bodyPr/>
        <a:lstStyle/>
        <a:p>
          <a:endParaRPr lang="en-US"/>
        </a:p>
      </dgm:t>
    </dgm:pt>
    <dgm:pt modelId="{110BA9D4-6872-4D7D-995F-AD069B1912E6}" type="sibTrans" cxnId="{00275E96-52BB-4CAD-9C3D-FBED57C5CB7A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2E06535-D5AE-4763-A043-7F9786660F3E}">
      <dgm:prSet phldrT="[Text]"/>
      <dgm:spPr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D680CA0-9783-4058-8049-47107E662A7E}" type="parTrans" cxnId="{55806C90-A8DE-44A1-B88C-79086589C222}">
      <dgm:prSet/>
      <dgm:spPr/>
      <dgm:t>
        <a:bodyPr/>
        <a:lstStyle/>
        <a:p>
          <a:endParaRPr lang="en-US"/>
        </a:p>
      </dgm:t>
    </dgm:pt>
    <dgm:pt modelId="{8D3CF0AE-6559-40C1-8C01-397C66A18C70}" type="sibTrans" cxnId="{55806C90-A8DE-44A1-B88C-79086589C22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BEF20EE-0352-42BD-A15A-C45754388133}">
      <dgm:prSet phldrT="[Text]"/>
      <dgm:spPr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4805427-0DEF-42F8-B5CD-38933C63C27A}" type="parTrans" cxnId="{D20F8897-1C56-4F46-83D1-0BAF6CF6AB74}">
      <dgm:prSet/>
      <dgm:spPr/>
      <dgm:t>
        <a:bodyPr/>
        <a:lstStyle/>
        <a:p>
          <a:endParaRPr lang="en-US"/>
        </a:p>
      </dgm:t>
    </dgm:pt>
    <dgm:pt modelId="{4819BC27-F53A-4BB6-A22A-186B445DB90B}" type="sibTrans" cxnId="{D20F8897-1C56-4F46-83D1-0BAF6CF6AB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04DE96FE-1DF3-47BB-B15D-133BE6E543C2}">
      <dgm:prSet phldrT="[Text]"/>
      <dgm:spPr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C8C7A7DE-DCBB-462F-B7C8-ABFBD2AEBC7C}" type="parTrans" cxnId="{B57F2783-A58E-4345-A860-2168BC08FD0D}">
      <dgm:prSet/>
      <dgm:spPr/>
      <dgm:t>
        <a:bodyPr/>
        <a:lstStyle/>
        <a:p>
          <a:endParaRPr lang="en-US"/>
        </a:p>
      </dgm:t>
    </dgm:pt>
    <dgm:pt modelId="{987C2469-F192-4188-963C-CBCD84F741A0}" type="sibTrans" cxnId="{B57F2783-A58E-4345-A860-2168BC08FD0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DDFFB9E0-7814-4257-A8D2-40B1E586B9A5}">
      <dgm:prSet phldrT="[Text]"/>
      <dgm:spPr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08F80BC-63D3-4841-8C60-6EDF06DC0F71}" type="parTrans" cxnId="{E71BBEEE-2828-4D52-913C-06381B217DBB}">
      <dgm:prSet/>
      <dgm:spPr/>
      <dgm:t>
        <a:bodyPr/>
        <a:lstStyle/>
        <a:p>
          <a:endParaRPr lang="en-US"/>
        </a:p>
      </dgm:t>
    </dgm:pt>
    <dgm:pt modelId="{322BBF8C-951E-4F79-8D7F-7CE565D43C58}" type="sibTrans" cxnId="{E71BBEEE-2828-4D52-913C-06381B217DBB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3AC7B6E6-FE68-4D54-95C9-5885F9E53CF4}">
      <dgm:prSet phldrT="[Text]"/>
      <dgm:spPr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2403FCBC-3F16-493D-A6B4-8A5DDFA35301}" type="parTrans" cxnId="{8B81D501-71A0-49A7-BA2B-32D63AA10B51}">
      <dgm:prSet/>
      <dgm:spPr/>
      <dgm:t>
        <a:bodyPr/>
        <a:lstStyle/>
        <a:p>
          <a:endParaRPr lang="en-US"/>
        </a:p>
      </dgm:t>
    </dgm:pt>
    <dgm:pt modelId="{820C54E4-9E93-4BBB-828B-C55E494C12ED}" type="sibTrans" cxnId="{8B81D501-71A0-49A7-BA2B-32D63AA10B5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71DEC36F-61DF-41A3-A420-F43F3D322EB0}">
      <dgm:prSet phldrT="[Text]"/>
      <dgm:spPr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6C515E76-8584-4CD6-AED0-5952789EB1CD}" type="parTrans" cxnId="{40C9A34C-BD07-40B8-B1D5-122B1CC94DC9}">
      <dgm:prSet/>
      <dgm:spPr/>
      <dgm:t>
        <a:bodyPr/>
        <a:lstStyle/>
        <a:p>
          <a:endParaRPr lang="en-US"/>
        </a:p>
      </dgm:t>
    </dgm:pt>
    <dgm:pt modelId="{B15E14E4-33BA-41B9-8BE5-A3542AC57591}" type="sibTrans" cxnId="{40C9A34C-BD07-40B8-B1D5-122B1CC94DC9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B7E3DC9D-EBD4-4C82-9B33-19AA71F72D10}">
      <dgm:prSet phldrT="[Text]"/>
      <dgm:spPr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DA4961E8-9F35-492C-A3DF-7E7A07BDF7EC}" type="parTrans" cxnId="{D8B89BBE-710A-4D35-B70F-F4FD4F308CFF}">
      <dgm:prSet/>
      <dgm:spPr/>
      <dgm:t>
        <a:bodyPr/>
        <a:lstStyle/>
        <a:p>
          <a:endParaRPr lang="en-US"/>
        </a:p>
      </dgm:t>
    </dgm:pt>
    <dgm:pt modelId="{1C95C6A3-00BD-4B0E-BC7E-985515D85D89}" type="sibTrans" cxnId="{D8B89BBE-710A-4D35-B70F-F4FD4F308CFF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2408A7E9-B9F2-4459-A454-16C3FDB6ACF5}">
      <dgm:prSet phldrT="[Text]"/>
      <dgm:spPr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B97EE928-3EA3-4D8F-9C80-0B4FA44F4CDD}" type="parTrans" cxnId="{5AC5644D-5635-4AB7-B544-48D01830949D}">
      <dgm:prSet/>
      <dgm:spPr/>
      <dgm:t>
        <a:bodyPr/>
        <a:lstStyle/>
        <a:p>
          <a:endParaRPr lang="en-US"/>
        </a:p>
      </dgm:t>
    </dgm:pt>
    <dgm:pt modelId="{09AF3D3D-BB82-41C5-8EBB-BD19C19B336D}" type="sibTrans" cxnId="{5AC5644D-5635-4AB7-B544-48D01830949D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451A9669-CB79-4EC4-AE71-8823D590F60F}">
      <dgm:prSet phldrT="[Text]"/>
      <dgm:spPr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DF13988-949F-4B3A-BA74-6C3C29689E55}" type="parTrans" cxnId="{88DD9D10-4D17-4492-AD06-3980146452E2}">
      <dgm:prSet/>
      <dgm:spPr/>
      <dgm:t>
        <a:bodyPr/>
        <a:lstStyle/>
        <a:p>
          <a:endParaRPr lang="en-US"/>
        </a:p>
      </dgm:t>
    </dgm:pt>
    <dgm:pt modelId="{E33C4ED6-17FC-441D-A9FA-6752EAE6D74A}" type="sibTrans" cxnId="{88DD9D10-4D17-4492-AD06-3980146452E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AFC17217-A95B-4897-880D-FBBE9C3D1E3C}">
      <dgm:prSet phldrT="[Text]"/>
      <dgm:spPr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3C49096C-CA9F-4EB1-88EF-D9A1013A4FB9}" type="parTrans" cxnId="{7207A991-ECF7-4C7A-9287-832F7554DD74}">
      <dgm:prSet/>
      <dgm:spPr/>
      <dgm:t>
        <a:bodyPr/>
        <a:lstStyle/>
        <a:p>
          <a:endParaRPr lang="en-US"/>
        </a:p>
      </dgm:t>
    </dgm:pt>
    <dgm:pt modelId="{3FF03EBD-7009-4D58-B92E-220405D8D0E7}" type="sibTrans" cxnId="{7207A991-ECF7-4C7A-9287-832F7554DD74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4CC8E6F-D1C8-4E1C-A48A-111711A27A97}">
      <dgm:prSet phldrT="[Text]"/>
      <dgm:spPr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3142ACD-F501-404E-98D1-7099A7AADFAA}" type="parTrans" cxnId="{2BF38B7C-AEAC-402F-A45B-9E9850DF7721}">
      <dgm:prSet/>
      <dgm:spPr/>
      <dgm:t>
        <a:bodyPr/>
        <a:lstStyle/>
        <a:p>
          <a:endParaRPr lang="en-US"/>
        </a:p>
      </dgm:t>
    </dgm:pt>
    <dgm:pt modelId="{6DB7B034-026C-4CA5-96B5-D3EB729ED15B}" type="sibTrans" cxnId="{2BF38B7C-AEAC-402F-A45B-9E9850DF7721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>
            <a:ln>
              <a:noFill/>
            </a:ln>
          </a:endParaRPr>
        </a:p>
      </dgm:t>
    </dgm:pt>
    <dgm:pt modelId="{B3BD4DBE-26D8-4AE6-9BC9-EE8B88A8BB2B}">
      <dgm:prSet phldrT="[Text]"/>
      <dgm:spPr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121A8A8A-4033-47F7-AA56-E6EFC47B2DD4}" type="parTrans" cxnId="{C61EBE06-574E-4684-BA37-C1A3E09A2342}">
      <dgm:prSet/>
      <dgm:spPr/>
      <dgm:t>
        <a:bodyPr/>
        <a:lstStyle/>
        <a:p>
          <a:endParaRPr lang="en-US"/>
        </a:p>
      </dgm:t>
    </dgm:pt>
    <dgm:pt modelId="{91F6B019-12E7-4390-9C19-93F47864F2B0}" type="sibTrans" cxnId="{C61EBE06-574E-4684-BA37-C1A3E09A234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5CFB0A4-B87C-4694-84E5-7A46464CF448}">
      <dgm:prSet phldrT="[Text]"/>
      <dgm:spPr>
        <a:noFill/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E22CE7A-C389-4B7C-8863-C16548324065}" type="sibTrans" cxnId="{F5F5DE04-1BD3-403D-ADC6-AE3F936CA317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CAAA6CC-F5AA-43AE-85F4-ADC343114291}" type="parTrans" cxnId="{F5F5DE04-1BD3-403D-ADC6-AE3F936CA317}">
      <dgm:prSet/>
      <dgm:spPr/>
      <dgm:t>
        <a:bodyPr/>
        <a:lstStyle/>
        <a:p>
          <a:endParaRPr lang="en-US"/>
        </a:p>
      </dgm:t>
    </dgm:pt>
    <dgm:pt modelId="{F5CFAFF9-0689-404D-8161-3C8455A6F80D}">
      <dgm:prSet phldrT="[Text]"/>
      <dgm:spPr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A35EDF48-69B3-4A8B-BD2A-CF1CED9BF22E}" type="sibTrans" cxnId="{BEA1C7FB-1137-4133-9676-B7E899D53CF2}">
      <dgm:prSet/>
      <dgm:spPr>
        <a:noFill/>
        <a:ln>
          <a:noFill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88533F8A-90B8-4A54-81EA-57168CBC3012}" type="parTrans" cxnId="{BEA1C7FB-1137-4133-9676-B7E899D53CF2}">
      <dgm:prSet/>
      <dgm:spPr/>
      <dgm:t>
        <a:bodyPr/>
        <a:lstStyle/>
        <a:p>
          <a:endParaRPr lang="en-US"/>
        </a:p>
      </dgm:t>
    </dgm:pt>
    <dgm:pt modelId="{9A516290-71B7-495D-A58D-5B8A7F49F509}">
      <dgm:prSet phldrT="[Text]"/>
      <dgm:spPr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FA16FBE8-E20E-45DC-8E5D-7C37BE5B34B3}" type="parTrans" cxnId="{6CD935DE-7F21-4C25-9B99-53432BC8E475}">
      <dgm:prSet/>
      <dgm:spPr/>
      <dgm:t>
        <a:bodyPr/>
        <a:lstStyle/>
        <a:p>
          <a:endParaRPr lang="en-US"/>
        </a:p>
      </dgm:t>
    </dgm:pt>
    <dgm:pt modelId="{DF7487ED-5522-4F05-94EA-6797A32C3D2D}" type="sibTrans" cxnId="{6CD935DE-7F21-4C25-9B99-53432BC8E475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5457513-55E1-4C34-A1E6-97B0446F5136}">
      <dgm:prSet phldrT="[Text]"/>
      <dgm:spPr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9D4067C0-8BE7-40EF-92FA-FCBAC201DF30}" type="parTrans" cxnId="{E04BF6C8-1DA7-4011-A355-23DEDECAA391}">
      <dgm:prSet/>
      <dgm:spPr/>
      <dgm:t>
        <a:bodyPr/>
        <a:lstStyle/>
        <a:p>
          <a:endParaRPr lang="en-US"/>
        </a:p>
      </dgm:t>
    </dgm:pt>
    <dgm:pt modelId="{9F3592EC-D5AB-4941-A17A-330E082BE028}" type="sibTrans" cxnId="{E04BF6C8-1DA7-4011-A355-23DEDECAA39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BD158A2-C2FD-4FD4-9ECB-2C6731BA4A37}">
      <dgm:prSet phldrT="[Text]"/>
      <dgm:spPr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EE8996FF-8024-499D-870B-0690F917BCE5}" type="parTrans" cxnId="{1050DEC9-D25C-470D-B173-FB9C388A680E}">
      <dgm:prSet/>
      <dgm:spPr/>
      <dgm:t>
        <a:bodyPr/>
        <a:lstStyle/>
        <a:p>
          <a:endParaRPr lang="en-US"/>
        </a:p>
      </dgm:t>
    </dgm:pt>
    <dgm:pt modelId="{F37A4C02-6BA1-46F6-8071-99985E2B3AD1}" type="sibTrans" cxnId="{1050DEC9-D25C-470D-B173-FB9C388A680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A3B09D-B6C6-446A-82D6-54CF062DB331}">
      <dgm:prSet phldrT="[Text]"/>
      <dgm:spPr>
        <a:blipFill rotWithShape="0">
          <a:blip xmlns:r="http://schemas.openxmlformats.org/officeDocument/2006/relationships"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endParaRPr lang="en-US" dirty="0"/>
        </a:p>
      </dgm:t>
    </dgm:pt>
    <dgm:pt modelId="{776E3509-ED0D-43E0-94BF-F6DBF7F1E64E}" type="parTrans" cxnId="{DDEDCC35-084F-4355-9C39-5A2C1E244391}">
      <dgm:prSet/>
      <dgm:spPr/>
      <dgm:t>
        <a:bodyPr/>
        <a:lstStyle/>
        <a:p>
          <a:endParaRPr lang="en-US"/>
        </a:p>
      </dgm:t>
    </dgm:pt>
    <dgm:pt modelId="{5CA44301-1BEE-47D9-9B8E-279A0933AD36}" type="sibTrans" cxnId="{DDEDCC35-084F-4355-9C39-5A2C1E24439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6447456-97EF-44C7-B8C0-40C23CC04136}" type="pres">
      <dgm:prSet presAssocID="{4CC74C95-C574-4A80-82D5-76DA056B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0E6E8-FA9A-4B44-BCE7-C6DF7E7738A5}" type="pres">
      <dgm:prSet presAssocID="{A5CFB0A4-B87C-4694-84E5-7A46464CF448}" presName="node" presStyleLbl="node1" presStyleIdx="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167DE0-A279-4110-9FFA-0E8231033E5C}" type="pres">
      <dgm:prSet presAssocID="{A5CFB0A4-B87C-4694-84E5-7A46464CF448}" presName="spNode" presStyleCnt="0"/>
      <dgm:spPr/>
    </dgm:pt>
    <dgm:pt modelId="{E3C0695B-A426-4044-AE14-8071401B7E53}" type="pres">
      <dgm:prSet presAssocID="{FE22CE7A-C389-4B7C-8863-C16548324065}" presName="sibTrans" presStyleLbl="sibTrans1D1" presStyleIdx="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B4C93D-9536-43AB-8F55-BBFD93F3394B}" type="pres">
      <dgm:prSet presAssocID="{817878DB-5A88-4543-9C10-A3B09F021237}" presName="node" presStyleLbl="node1" presStyleIdx="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B38B44-9C14-438F-9F47-993846843AB3}" type="pres">
      <dgm:prSet presAssocID="{817878DB-5A88-4543-9C10-A3B09F021237}" presName="spNode" presStyleCnt="0"/>
      <dgm:spPr/>
    </dgm:pt>
    <dgm:pt modelId="{75436F29-2601-455F-A472-190FDE6A56F7}" type="pres">
      <dgm:prSet presAssocID="{88A9FA2E-3D0C-455E-BB2A-0778C4481D84}" presName="sibTrans" presStyleLbl="sibTrans1D1" presStyleIdx="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F66F067-6BB5-4E37-8537-9320203BDAB7}" type="pres">
      <dgm:prSet presAssocID="{F5CFAFF9-0689-404D-8161-3C8455A6F80D}" presName="node" presStyleLbl="node1" presStyleIdx="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F8E464-73F6-4AFC-8E13-73C4FBAF32BF}" type="pres">
      <dgm:prSet presAssocID="{F5CFAFF9-0689-404D-8161-3C8455A6F80D}" presName="spNode" presStyleCnt="0"/>
      <dgm:spPr/>
    </dgm:pt>
    <dgm:pt modelId="{946C530E-E71D-47DA-9089-1B924649906E}" type="pres">
      <dgm:prSet presAssocID="{A35EDF48-69B3-4A8B-BD2A-CF1CED9BF22E}" presName="sibTrans" presStyleLbl="sibTrans1D1" presStyleIdx="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EF6F60-91D8-4345-B296-69C57BF0907E}" type="pres">
      <dgm:prSet presAssocID="{BDE45669-810C-4E4D-89B0-6D9590A6A4D1}" presName="node" presStyleLbl="node1" presStyleIdx="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5D435A-AE2B-4143-AF7C-821D9569BED6}" type="pres">
      <dgm:prSet presAssocID="{BDE45669-810C-4E4D-89B0-6D9590A6A4D1}" presName="spNode" presStyleCnt="0"/>
      <dgm:spPr/>
    </dgm:pt>
    <dgm:pt modelId="{2BCA2D94-CA25-436C-BF99-D6AB17D3ACE6}" type="pres">
      <dgm:prSet presAssocID="{F4AECAE5-275A-43EF-A03B-D60A238C3723}" presName="sibTrans" presStyleLbl="sibTrans1D1" presStyleIdx="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58DE75-7E09-4F50-A31E-EE75418C7936}" type="pres">
      <dgm:prSet presAssocID="{ACB3BD53-C16F-46B5-8943-7847FB8BC583}" presName="node" presStyleLbl="node1" presStyleIdx="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FD34EE0-5296-4D10-A235-379615DE2C63}" type="pres">
      <dgm:prSet presAssocID="{ACB3BD53-C16F-46B5-8943-7847FB8BC583}" presName="spNode" presStyleCnt="0"/>
      <dgm:spPr/>
    </dgm:pt>
    <dgm:pt modelId="{929D411E-79B8-4CA7-8604-4F6A9A0511EB}" type="pres">
      <dgm:prSet presAssocID="{C4E9C91D-BFB8-48CD-BF0F-A6E050EA6A43}" presName="sibTrans" presStyleLbl="sibTrans1D1" presStyleIdx="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C085B6-C98A-4A3E-BE4D-F8380033463A}" type="pres">
      <dgm:prSet presAssocID="{A2F2D5FE-1774-42B9-8015-5ED7F3786DDA}" presName="node" presStyleLbl="node1" presStyleIdx="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4E27F-EE6F-43BE-B69F-3D8D6C930E2D}" type="pres">
      <dgm:prSet presAssocID="{A2F2D5FE-1774-42B9-8015-5ED7F3786DDA}" presName="spNode" presStyleCnt="0"/>
      <dgm:spPr/>
    </dgm:pt>
    <dgm:pt modelId="{F4D92EAA-E19E-45BE-9666-CC4BDDAF0D3D}" type="pres">
      <dgm:prSet presAssocID="{E197BE3D-980D-453F-B492-E6AE09411B3C}" presName="sibTrans" presStyleLbl="sibTrans1D1" presStyleIdx="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AD313F-C20C-4464-80B0-4EA653040AE3}" type="pres">
      <dgm:prSet presAssocID="{8D0DE25B-5FB7-4E68-BB37-E6AC78A70378}" presName="node" presStyleLbl="node1" presStyleIdx="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3A05D9-ABA4-44EE-AFD8-47FE31808B89}" type="pres">
      <dgm:prSet presAssocID="{8D0DE25B-5FB7-4E68-BB37-E6AC78A70378}" presName="spNode" presStyleCnt="0"/>
      <dgm:spPr/>
    </dgm:pt>
    <dgm:pt modelId="{475B075E-F5DE-4049-9FE3-DA6834EB6959}" type="pres">
      <dgm:prSet presAssocID="{727B1F37-2D61-483A-843F-3CC049E239F2}" presName="sibTrans" presStyleLbl="sibTrans1D1" presStyleIdx="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804ABC-2AD0-4BBE-B816-95535F1B7910}" type="pres">
      <dgm:prSet presAssocID="{410F6A65-1010-4A85-85F1-985AAF0E4753}" presName="node" presStyleLbl="node1" presStyleIdx="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48DED9-A07A-41A9-9C63-7A774EEFEC48}" type="pres">
      <dgm:prSet presAssocID="{410F6A65-1010-4A85-85F1-985AAF0E4753}" presName="spNode" presStyleCnt="0"/>
      <dgm:spPr/>
    </dgm:pt>
    <dgm:pt modelId="{8C0D0BB4-E35C-4D5E-85F1-B541467FAD8A}" type="pres">
      <dgm:prSet presAssocID="{CEE841C5-EFC3-4B4D-BAA7-2328552C3025}" presName="sibTrans" presStyleLbl="sibTrans1D1" presStyleIdx="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CDBC7F-65FA-4F44-9614-B152737B9B62}" type="pres">
      <dgm:prSet presAssocID="{165E75FB-DFAA-4489-881E-B7C9EB8B3B00}" presName="node" presStyleLbl="node1" presStyleIdx="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40ABF6-6FDB-41E9-A22E-B3809181FF01}" type="pres">
      <dgm:prSet presAssocID="{165E75FB-DFAA-4489-881E-B7C9EB8B3B00}" presName="spNode" presStyleCnt="0"/>
      <dgm:spPr/>
    </dgm:pt>
    <dgm:pt modelId="{9BA14977-EF86-4A0C-8BDF-AC120985F1AE}" type="pres">
      <dgm:prSet presAssocID="{29B3B293-0328-44F9-9DC4-11C1DE2C5AD5}" presName="sibTrans" presStyleLbl="sibTrans1D1" presStyleIdx="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B0FBBE-A921-4E26-B5CB-343024DC1CB0}" type="pres">
      <dgm:prSet presAssocID="{F9609263-7203-4129-B25B-7CEF36CB4ABC}" presName="node" presStyleLbl="node1" presStyleIdx="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F77CA8-AA4B-4DC6-BBFB-0E46D232B521}" type="pres">
      <dgm:prSet presAssocID="{F9609263-7203-4129-B25B-7CEF36CB4ABC}" presName="spNode" presStyleCnt="0"/>
      <dgm:spPr/>
    </dgm:pt>
    <dgm:pt modelId="{27554E57-49A1-4CA5-AD84-A1E21BD14B38}" type="pres">
      <dgm:prSet presAssocID="{B918210E-6348-4CD4-B73E-496B5C35EB3E}" presName="sibTrans" presStyleLbl="sibTrans1D1" presStyleIdx="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416255-397E-437C-B7D3-B18266FAD98B}" type="pres">
      <dgm:prSet presAssocID="{E5705AE1-F234-4913-B0FF-97AB2BE6EE6A}" presName="node" presStyleLbl="node1" presStyleIdx="1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E623E8-6106-4059-AD88-72A8E00C9042}" type="pres">
      <dgm:prSet presAssocID="{E5705AE1-F234-4913-B0FF-97AB2BE6EE6A}" presName="spNode" presStyleCnt="0"/>
      <dgm:spPr/>
    </dgm:pt>
    <dgm:pt modelId="{8C1DFA84-853D-434D-8854-0833AA2FBAB8}" type="pres">
      <dgm:prSet presAssocID="{E7BD03AD-D8FC-4C71-8D9A-628DFD0B402F}" presName="sibTrans" presStyleLbl="sibTrans1D1" presStyleIdx="1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2F3097-E672-4A7A-AEE6-4C97D13158E3}" type="pres">
      <dgm:prSet presAssocID="{17A3B09D-B6C6-446A-82D6-54CF062DB331}" presName="node" presStyleLbl="node1" presStyleIdx="1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1F8C58B-107D-4EEB-B837-F7566F81E1E2}" type="pres">
      <dgm:prSet presAssocID="{17A3B09D-B6C6-446A-82D6-54CF062DB331}" presName="spNode" presStyleCnt="0"/>
      <dgm:spPr/>
    </dgm:pt>
    <dgm:pt modelId="{A391A79E-92BA-4D0D-93D6-3451C2322612}" type="pres">
      <dgm:prSet presAssocID="{5CA44301-1BEE-47D9-9B8E-279A0933AD36}" presName="sibTrans" presStyleLbl="sibTrans1D1" presStyleIdx="1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2D761E-E49E-439A-9A2A-0ED96E72ABD9}" type="pres">
      <dgm:prSet presAssocID="{DEF8A807-429A-4FF5-8177-38A39A580133}" presName="node" presStyleLbl="node1" presStyleIdx="1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DF5F01-7682-472F-85AF-203FDE381A04}" type="pres">
      <dgm:prSet presAssocID="{DEF8A807-429A-4FF5-8177-38A39A580133}" presName="spNode" presStyleCnt="0"/>
      <dgm:spPr/>
    </dgm:pt>
    <dgm:pt modelId="{B4C7B276-46D0-414E-80AB-1237D70392E4}" type="pres">
      <dgm:prSet presAssocID="{5106E9CE-CD4B-4F38-BA39-4CC22EB98EAB}" presName="sibTrans" presStyleLbl="sibTrans1D1" presStyleIdx="1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D5CB4C-A613-4654-8771-450F0CFCA55D}" type="pres">
      <dgm:prSet presAssocID="{BF076142-190C-43FA-9F9C-1DFC9FD9E663}" presName="node" presStyleLbl="node1" presStyleIdx="1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40D191-706C-40E8-9559-4023FD8E346E}" type="pres">
      <dgm:prSet presAssocID="{BF076142-190C-43FA-9F9C-1DFC9FD9E663}" presName="spNode" presStyleCnt="0"/>
      <dgm:spPr/>
    </dgm:pt>
    <dgm:pt modelId="{96C08B4E-88E8-44AE-8876-129F989D5105}" type="pres">
      <dgm:prSet presAssocID="{C4C4F648-019F-4370-BEC3-35E6EFC115AC}" presName="sibTrans" presStyleLbl="sibTrans1D1" presStyleIdx="1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C4C7E0-FBC7-4931-B9A7-9CEC294B838D}" type="pres">
      <dgm:prSet presAssocID="{00FF0F84-6121-4BF8-8807-20288999539A}" presName="node" presStyleLbl="node1" presStyleIdx="1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E8C8BC-2E6F-4327-9294-FB6781B15428}" type="pres">
      <dgm:prSet presAssocID="{00FF0F84-6121-4BF8-8807-20288999539A}" presName="spNode" presStyleCnt="0"/>
      <dgm:spPr/>
    </dgm:pt>
    <dgm:pt modelId="{5E9B62FB-4BCA-4008-A6CC-2C748726148B}" type="pres">
      <dgm:prSet presAssocID="{75BD11C2-7739-4722-909B-04403777F832}" presName="sibTrans" presStyleLbl="sibTrans1D1" presStyleIdx="1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40AB61-7D5C-4909-BE80-B95703882AB4}" type="pres">
      <dgm:prSet presAssocID="{57D54B50-55CD-499E-B81E-48F676A86831}" presName="node" presStyleLbl="node1" presStyleIdx="1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757CCB-D575-4FCF-9322-6F39162438E0}" type="pres">
      <dgm:prSet presAssocID="{57D54B50-55CD-499E-B81E-48F676A86831}" presName="spNode" presStyleCnt="0"/>
      <dgm:spPr/>
    </dgm:pt>
    <dgm:pt modelId="{0FAE7F47-50F9-4D36-88CF-73DE4A670A04}" type="pres">
      <dgm:prSet presAssocID="{6F9E11CF-3CD6-4771-98A5-E50D4F9DD946}" presName="sibTrans" presStyleLbl="sibTrans1D1" presStyleIdx="1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1D5E55-F44D-4125-B17A-907580F98840}" type="pres">
      <dgm:prSet presAssocID="{C6117268-AA34-4A9B-BB1D-8C4AE6CE74B6}" presName="node" presStyleLbl="node1" presStyleIdx="1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DE105-68D6-4FB9-A0B7-AC5E21B1FE9F}" type="pres">
      <dgm:prSet presAssocID="{C6117268-AA34-4A9B-BB1D-8C4AE6CE74B6}" presName="spNode" presStyleCnt="0"/>
      <dgm:spPr/>
    </dgm:pt>
    <dgm:pt modelId="{DF5BB38F-4915-4A11-8ACB-A655460D1B91}" type="pres">
      <dgm:prSet presAssocID="{1AED657A-09A4-46E2-99AB-34D5A44ACEF8}" presName="sibTrans" presStyleLbl="sibTrans1D1" presStyleIdx="1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AA7A80-C762-47F0-BC05-345D0B359063}" type="pres">
      <dgm:prSet presAssocID="{9A516290-71B7-495D-A58D-5B8A7F49F509}" presName="node" presStyleLbl="node1" presStyleIdx="1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8FEF709-04FB-4555-83D4-8ECF593A005F}" type="pres">
      <dgm:prSet presAssocID="{9A516290-71B7-495D-A58D-5B8A7F49F509}" presName="spNode" presStyleCnt="0"/>
      <dgm:spPr/>
    </dgm:pt>
    <dgm:pt modelId="{50A32A28-DD9D-4F58-80EB-F5F390E8E62B}" type="pres">
      <dgm:prSet presAssocID="{DF7487ED-5522-4F05-94EA-6797A32C3D2D}" presName="sibTrans" presStyleLbl="sibTrans1D1" presStyleIdx="1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0FAAFE-CDC0-42D8-AFD0-606FA2670B00}" type="pres">
      <dgm:prSet presAssocID="{3BD158A2-C2FD-4FD4-9ECB-2C6731BA4A37}" presName="node" presStyleLbl="node1" presStyleIdx="1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E1E0815-2DAA-4EA7-A88A-FE3447811464}" type="pres">
      <dgm:prSet presAssocID="{3BD158A2-C2FD-4FD4-9ECB-2C6731BA4A37}" presName="spNode" presStyleCnt="0"/>
      <dgm:spPr/>
    </dgm:pt>
    <dgm:pt modelId="{08C4D7FA-4E98-4534-8255-77DCF855EA5A}" type="pres">
      <dgm:prSet presAssocID="{F37A4C02-6BA1-46F6-8071-99985E2B3AD1}" presName="sibTrans" presStyleLbl="sibTrans1D1" presStyleIdx="1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01FF2-0424-4FF4-8D94-F4C8265F61ED}" type="pres">
      <dgm:prSet presAssocID="{AACB506D-120A-4E01-B3B2-7F8CBDFC0EAC}" presName="node" presStyleLbl="node1" presStyleIdx="1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86C46C-7D78-42F5-AF3F-BF9772F0CC0A}" type="pres">
      <dgm:prSet presAssocID="{AACB506D-120A-4E01-B3B2-7F8CBDFC0EAC}" presName="spNode" presStyleCnt="0"/>
      <dgm:spPr/>
    </dgm:pt>
    <dgm:pt modelId="{1451CB43-B41A-45CF-B8EF-A745EC3748CC}" type="pres">
      <dgm:prSet presAssocID="{AD8C0AD9-F4B9-4BB2-BBFF-1A1D092ED2FD}" presName="sibTrans" presStyleLbl="sibTrans1D1" presStyleIdx="1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BF6E3E-C532-4C63-B2AD-CB71E9D0F83F}" type="pres">
      <dgm:prSet presAssocID="{5D4DB138-597F-4647-A128-6FA8227EC55F}" presName="node" presStyleLbl="node1" presStyleIdx="2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F6AA2F-CC81-4DBC-A917-7B595E7A6A94}" type="pres">
      <dgm:prSet presAssocID="{5D4DB138-597F-4647-A128-6FA8227EC55F}" presName="spNode" presStyleCnt="0"/>
      <dgm:spPr/>
    </dgm:pt>
    <dgm:pt modelId="{65DB642B-7B10-4D87-A69E-AD65BCBB5E3A}" type="pres">
      <dgm:prSet presAssocID="{EFB2DE1B-9874-4D2F-9F75-9E98205C1AB4}" presName="sibTrans" presStyleLbl="sibTrans1D1" presStyleIdx="2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508D8FC-CDF2-4DEA-86BD-9C9798053DCB}" type="pres">
      <dgm:prSet presAssocID="{4C2D20D5-EEF9-415E-BF54-514611D5C19B}" presName="node" presStyleLbl="node1" presStyleIdx="2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056343-2457-4C82-BEE8-06A057D02E1D}" type="pres">
      <dgm:prSet presAssocID="{4C2D20D5-EEF9-415E-BF54-514611D5C19B}" presName="spNode" presStyleCnt="0"/>
      <dgm:spPr/>
    </dgm:pt>
    <dgm:pt modelId="{D55B6D8B-25E6-4454-9D5A-FCAE75716B6D}" type="pres">
      <dgm:prSet presAssocID="{AB5B281D-8B77-436D-ADF4-5F59E95A70E1}" presName="sibTrans" presStyleLbl="sibTrans1D1" presStyleIdx="2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12C3D4-BD56-4313-A852-1AF03BF2C677}" type="pres">
      <dgm:prSet presAssocID="{B4585E0A-1597-4313-B910-68E631CD806D}" presName="node" presStyleLbl="node1" presStyleIdx="2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015F187-2E78-4D3A-965B-4AC2EF7FF435}" type="pres">
      <dgm:prSet presAssocID="{B4585E0A-1597-4313-B910-68E631CD806D}" presName="spNode" presStyleCnt="0"/>
      <dgm:spPr/>
    </dgm:pt>
    <dgm:pt modelId="{5865CBD9-63AD-4BE8-A468-7642B6FDC828}" type="pres">
      <dgm:prSet presAssocID="{6F3175AA-5571-4970-B934-3ADBB54A3C74}" presName="sibTrans" presStyleLbl="sibTrans1D1" presStyleIdx="2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14B5AE-C08B-470F-A100-424CF931A992}" type="pres">
      <dgm:prSet presAssocID="{312A3B3A-52F2-427D-9A43-20F6C5EB9741}" presName="node" presStyleLbl="node1" presStyleIdx="2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0B6A41-26B5-4767-914A-A8418220B1BA}" type="pres">
      <dgm:prSet presAssocID="{312A3B3A-52F2-427D-9A43-20F6C5EB9741}" presName="spNode" presStyleCnt="0"/>
      <dgm:spPr/>
    </dgm:pt>
    <dgm:pt modelId="{18F30FE6-66C1-4970-8BB2-6F2D44C6FF75}" type="pres">
      <dgm:prSet presAssocID="{110BA9D4-6872-4D7D-995F-AD069B1912E6}" presName="sibTrans" presStyleLbl="sibTrans1D1" presStyleIdx="2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BD26E0-9D13-494B-AA92-E4DB20AEC8D2}" type="pres">
      <dgm:prSet presAssocID="{D2E06535-D5AE-4763-A043-7F9786660F3E}" presName="node" presStyleLbl="node1" presStyleIdx="2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A85DE6-95D6-47DD-BBF1-9091EA2FDF18}" type="pres">
      <dgm:prSet presAssocID="{D2E06535-D5AE-4763-A043-7F9786660F3E}" presName="spNode" presStyleCnt="0"/>
      <dgm:spPr/>
    </dgm:pt>
    <dgm:pt modelId="{9A42BEC3-A980-4B41-B4E9-4153A06535C8}" type="pres">
      <dgm:prSet presAssocID="{8D3CF0AE-6559-40C1-8C01-397C66A18C70}" presName="sibTrans" presStyleLbl="sibTrans1D1" presStyleIdx="2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78AA2-2A5A-42F3-BE0B-ABFB25702F48}" type="pres">
      <dgm:prSet presAssocID="{DBEF20EE-0352-42BD-A15A-C45754388133}" presName="node" presStyleLbl="node1" presStyleIdx="2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37642E-C3C5-4A1D-8B72-2086BFE8155D}" type="pres">
      <dgm:prSet presAssocID="{DBEF20EE-0352-42BD-A15A-C45754388133}" presName="spNode" presStyleCnt="0"/>
      <dgm:spPr/>
    </dgm:pt>
    <dgm:pt modelId="{2F90F1D2-8CC8-4ED8-BB48-23FCE1CB8435}" type="pres">
      <dgm:prSet presAssocID="{4819BC27-F53A-4BB6-A22A-186B445DB90B}" presName="sibTrans" presStyleLbl="sibTrans1D1" presStyleIdx="2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42858F9-9D47-4E4F-86F6-1842FEE537B5}" type="pres">
      <dgm:prSet presAssocID="{05457513-55E1-4C34-A1E6-97B0446F5136}" presName="node" presStyleLbl="node1" presStyleIdx="2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CAEB7D6-2BAC-4F9E-9F92-514BE9744810}" type="pres">
      <dgm:prSet presAssocID="{05457513-55E1-4C34-A1E6-97B0446F5136}" presName="spNode" presStyleCnt="0"/>
      <dgm:spPr/>
    </dgm:pt>
    <dgm:pt modelId="{1FA4EC07-2F8A-4506-ACE1-504354BBCE6B}" type="pres">
      <dgm:prSet presAssocID="{9F3592EC-D5AB-4941-A17A-330E082BE028}" presName="sibTrans" presStyleLbl="sibTrans1D1" presStyleIdx="2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087255-C61A-44C7-A912-E8BFBFAEE0D5}" type="pres">
      <dgm:prSet presAssocID="{04DE96FE-1DF3-47BB-B15D-133BE6E543C2}" presName="node" presStyleLbl="node1" presStyleIdx="2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804E4-092E-40D5-A156-9A00303521CB}" type="pres">
      <dgm:prSet presAssocID="{04DE96FE-1DF3-47BB-B15D-133BE6E543C2}" presName="spNode" presStyleCnt="0"/>
      <dgm:spPr/>
    </dgm:pt>
    <dgm:pt modelId="{D4ED9A35-D9F2-4253-960C-D8396C93E035}" type="pres">
      <dgm:prSet presAssocID="{987C2469-F192-4188-963C-CBCD84F741A0}" presName="sibTrans" presStyleLbl="sibTrans1D1" presStyleIdx="2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1CE9FD0-325E-4F78-A16B-5565A17B3833}" type="pres">
      <dgm:prSet presAssocID="{DDFFB9E0-7814-4257-A8D2-40B1E586B9A5}" presName="node" presStyleLbl="node1" presStyleIdx="2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558865-D6E0-4A9B-815F-F3ED81B2E010}" type="pres">
      <dgm:prSet presAssocID="{DDFFB9E0-7814-4257-A8D2-40B1E586B9A5}" presName="spNode" presStyleCnt="0"/>
      <dgm:spPr/>
    </dgm:pt>
    <dgm:pt modelId="{804CA461-87F1-4310-87D5-42B0F4A9E899}" type="pres">
      <dgm:prSet presAssocID="{322BBF8C-951E-4F79-8D7F-7CE565D43C58}" presName="sibTrans" presStyleLbl="sibTrans1D1" presStyleIdx="2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3C39CB2-F9E1-4265-A00F-E52AE724380D}" type="pres">
      <dgm:prSet presAssocID="{3AC7B6E6-FE68-4D54-95C9-5885F9E53CF4}" presName="node" presStyleLbl="node1" presStyleIdx="2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E983CD-EB03-43A2-AA42-26A6E1289BB3}" type="pres">
      <dgm:prSet presAssocID="{3AC7B6E6-FE68-4D54-95C9-5885F9E53CF4}" presName="spNode" presStyleCnt="0"/>
      <dgm:spPr/>
    </dgm:pt>
    <dgm:pt modelId="{55CC45B7-8F3D-43FB-A48E-9EB941448D5F}" type="pres">
      <dgm:prSet presAssocID="{820C54E4-9E93-4BBB-828B-C55E494C12ED}" presName="sibTrans" presStyleLbl="sibTrans1D1" presStyleIdx="2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91E22D-960D-4584-A21C-2D9D37EC103A}" type="pres">
      <dgm:prSet presAssocID="{71DEC36F-61DF-41A3-A420-F43F3D322EB0}" presName="node" presStyleLbl="node1" presStyleIdx="30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007626-1242-4D53-876E-C37D32A08E95}" type="pres">
      <dgm:prSet presAssocID="{71DEC36F-61DF-41A3-A420-F43F3D322EB0}" presName="spNode" presStyleCnt="0"/>
      <dgm:spPr/>
    </dgm:pt>
    <dgm:pt modelId="{BAA7B965-CDBC-4DE7-807E-C8A9FA43808F}" type="pres">
      <dgm:prSet presAssocID="{B15E14E4-33BA-41B9-8BE5-A3542AC57591}" presName="sibTrans" presStyleLbl="sibTrans1D1" presStyleIdx="30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1EF4DE7-2C7D-4E0C-9458-64EBD4F1B4F4}" type="pres">
      <dgm:prSet presAssocID="{B7E3DC9D-EBD4-4C82-9B33-19AA71F72D10}" presName="node" presStyleLbl="node1" presStyleIdx="31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578DFE6-6991-40FF-BCFC-66148F5AEFC6}" type="pres">
      <dgm:prSet presAssocID="{B7E3DC9D-EBD4-4C82-9B33-19AA71F72D10}" presName="spNode" presStyleCnt="0"/>
      <dgm:spPr/>
    </dgm:pt>
    <dgm:pt modelId="{C8C8E81E-0025-4003-8534-F322790E5341}" type="pres">
      <dgm:prSet presAssocID="{1C95C6A3-00BD-4B0E-BC7E-985515D85D89}" presName="sibTrans" presStyleLbl="sibTrans1D1" presStyleIdx="31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5418DF-A3FA-43C3-8272-DC0B0FDFA2F3}" type="pres">
      <dgm:prSet presAssocID="{2408A7E9-B9F2-4459-A454-16C3FDB6ACF5}" presName="node" presStyleLbl="node1" presStyleIdx="32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F9E7D5-6F88-4466-99D2-426A1DF03B9E}" type="pres">
      <dgm:prSet presAssocID="{2408A7E9-B9F2-4459-A454-16C3FDB6ACF5}" presName="spNode" presStyleCnt="0"/>
      <dgm:spPr/>
    </dgm:pt>
    <dgm:pt modelId="{FF1E4BF1-A801-4231-9EDC-68035E65EAB1}" type="pres">
      <dgm:prSet presAssocID="{09AF3D3D-BB82-41C5-8EBB-BD19C19B336D}" presName="sibTrans" presStyleLbl="sibTrans1D1" presStyleIdx="32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F1FEBF-948F-4BDB-88CF-456522C99845}" type="pres">
      <dgm:prSet presAssocID="{451A9669-CB79-4EC4-AE71-8823D590F60F}" presName="node" presStyleLbl="node1" presStyleIdx="33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1ED77E-53AE-4772-96DE-5583CDEB15F5}" type="pres">
      <dgm:prSet presAssocID="{451A9669-CB79-4EC4-AE71-8823D590F60F}" presName="spNode" presStyleCnt="0"/>
      <dgm:spPr/>
    </dgm:pt>
    <dgm:pt modelId="{4A39DB47-3202-44BC-AB61-1E51257C2B7B}" type="pres">
      <dgm:prSet presAssocID="{E33C4ED6-17FC-441D-A9FA-6752EAE6D74A}" presName="sibTrans" presStyleLbl="sibTrans1D1" presStyleIdx="33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7F9D98-DCFD-45EA-B441-F850F045728A}" type="pres">
      <dgm:prSet presAssocID="{AFC17217-A95B-4897-880D-FBBE9C3D1E3C}" presName="node" presStyleLbl="node1" presStyleIdx="34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E67AFA-A4F2-464D-98B0-B2E627B461B2}" type="pres">
      <dgm:prSet presAssocID="{AFC17217-A95B-4897-880D-FBBE9C3D1E3C}" presName="spNode" presStyleCnt="0"/>
      <dgm:spPr/>
    </dgm:pt>
    <dgm:pt modelId="{907351FB-846C-4553-87B0-D62736440050}" type="pres">
      <dgm:prSet presAssocID="{3FF03EBD-7009-4D58-B92E-220405D8D0E7}" presName="sibTrans" presStyleLbl="sibTrans1D1" presStyleIdx="34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1EFBC43-A1A6-47F2-9F5F-63EA044679AC}" type="pres">
      <dgm:prSet presAssocID="{14CC8E6F-D1C8-4E1C-A48A-111711A27A97}" presName="node" presStyleLbl="node1" presStyleIdx="35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C10522-ACB3-45F8-B7F4-09178BEFC792}" type="pres">
      <dgm:prSet presAssocID="{14CC8E6F-D1C8-4E1C-A48A-111711A27A97}" presName="spNode" presStyleCnt="0"/>
      <dgm:spPr/>
    </dgm:pt>
    <dgm:pt modelId="{B45CDDA6-1122-42AD-931D-2B6484F7A8FE}" type="pres">
      <dgm:prSet presAssocID="{6DB7B034-026C-4CA5-96B5-D3EB729ED15B}" presName="sibTrans" presStyleLbl="sibTrans1D1" presStyleIdx="35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6DC793F-D62B-4C8B-983C-4BE7325B757E}" type="pres">
      <dgm:prSet presAssocID="{FF61F479-4116-48CB-8A26-8C3D12308210}" presName="node" presStyleLbl="node1" presStyleIdx="36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0E8B51-5743-474B-9095-D25F72AFE511}" type="pres">
      <dgm:prSet presAssocID="{FF61F479-4116-48CB-8A26-8C3D12308210}" presName="spNode" presStyleCnt="0"/>
      <dgm:spPr/>
    </dgm:pt>
    <dgm:pt modelId="{DC28B037-43C0-4119-A2B9-884FAF11C515}" type="pres">
      <dgm:prSet presAssocID="{96EB63D0-372D-4E79-B6AD-863377108723}" presName="sibTrans" presStyleLbl="sibTrans1D1" presStyleIdx="36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B60770-9FC6-4FA0-872C-0604DE0FD390}" type="pres">
      <dgm:prSet presAssocID="{B60E3ABB-E149-46D9-B901-212F9D7AC468}" presName="node" presStyleLbl="node1" presStyleIdx="37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AF1968-86E7-4A0E-A760-DDD1DCEC3E74}" type="pres">
      <dgm:prSet presAssocID="{B60E3ABB-E149-46D9-B901-212F9D7AC468}" presName="spNode" presStyleCnt="0"/>
      <dgm:spPr/>
    </dgm:pt>
    <dgm:pt modelId="{E51946DF-9E64-4258-BC47-3EAC4A61DC30}" type="pres">
      <dgm:prSet presAssocID="{25D0412E-6FBA-461E-8002-0632491702FB}" presName="sibTrans" presStyleLbl="sibTrans1D1" presStyleIdx="37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D3F985-B9A0-47F0-9ABB-50E656FAF322}" type="pres">
      <dgm:prSet presAssocID="{B3BD4DBE-26D8-4AE6-9BC9-EE8B88A8BB2B}" presName="node" presStyleLbl="node1" presStyleIdx="38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55868E-ADDC-4ABE-9363-A4044C85E6D2}" type="pres">
      <dgm:prSet presAssocID="{B3BD4DBE-26D8-4AE6-9BC9-EE8B88A8BB2B}" presName="spNode" presStyleCnt="0"/>
      <dgm:spPr/>
    </dgm:pt>
    <dgm:pt modelId="{08B3110B-0074-4B0B-904A-61ED42037772}" type="pres">
      <dgm:prSet presAssocID="{91F6B019-12E7-4390-9C19-93F47864F2B0}" presName="sibTrans" presStyleLbl="sibTrans1D1" presStyleIdx="38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240451-CBBA-4BA5-8265-39D7389018E5}" type="pres">
      <dgm:prSet presAssocID="{6CA4D512-E5D2-4880-8993-51183F4321B1}" presName="node" presStyleLbl="node1" presStyleIdx="39" presStyleCnt="40" custScaleX="111796" custScaleY="1146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893806-B1A9-4FB8-BD73-4C5C82EA17E7}" type="pres">
      <dgm:prSet presAssocID="{6CA4D512-E5D2-4880-8993-51183F4321B1}" presName="spNode" presStyleCnt="0"/>
      <dgm:spPr/>
    </dgm:pt>
    <dgm:pt modelId="{407E739F-EBFA-4941-9691-A9D8DBE8F123}" type="pres">
      <dgm:prSet presAssocID="{129C8C59-99BD-4999-ACEB-A9611A8929BC}" presName="sibTrans" presStyleLbl="sibTrans1D1" presStyleIdx="39" presStyleCnt="40" custScaleX="2000000" custScaleY="2000000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A7177B0-4CC0-4051-BF78-DBE6DA5AD1F8}" srcId="{4CC74C95-C574-4A80-82D5-76DA056BE5D3}" destId="{A2F2D5FE-1774-42B9-8015-5ED7F3786DDA}" srcOrd="5" destOrd="0" parTransId="{39C8A086-9749-4574-92BF-38D4A7CB8767}" sibTransId="{E197BE3D-980D-453F-B492-E6AE09411B3C}"/>
    <dgm:cxn modelId="{5A49EF2D-DF23-451C-8D51-F27165EA5F32}" type="presOf" srcId="{3AC7B6E6-FE68-4D54-95C9-5885F9E53CF4}" destId="{33C39CB2-F9E1-4265-A00F-E52AE724380D}" srcOrd="0" destOrd="0" presId="urn:microsoft.com/office/officeart/2005/8/layout/cycle6"/>
    <dgm:cxn modelId="{B57F2783-A58E-4345-A860-2168BC08FD0D}" srcId="{4CC74C95-C574-4A80-82D5-76DA056BE5D3}" destId="{04DE96FE-1DF3-47BB-B15D-133BE6E543C2}" srcOrd="27" destOrd="0" parTransId="{C8C7A7DE-DCBB-462F-B7C8-ABFBD2AEBC7C}" sibTransId="{987C2469-F192-4188-963C-CBCD84F741A0}"/>
    <dgm:cxn modelId="{B570CE4F-625F-474E-89D6-05480F9CC9BE}" type="presOf" srcId="{6CA4D512-E5D2-4880-8993-51183F4321B1}" destId="{E1240451-CBBA-4BA5-8265-39D7389018E5}" srcOrd="0" destOrd="0" presId="urn:microsoft.com/office/officeart/2005/8/layout/cycle6"/>
    <dgm:cxn modelId="{4CC18A92-B2C7-4E8E-8123-DAF010A30A7C}" type="presOf" srcId="{05457513-55E1-4C34-A1E6-97B0446F5136}" destId="{F42858F9-9D47-4E4F-86F6-1842FEE537B5}" srcOrd="0" destOrd="0" presId="urn:microsoft.com/office/officeart/2005/8/layout/cycle6"/>
    <dgm:cxn modelId="{9B6BFBFA-5BAD-435F-B7EE-6B65215242D0}" srcId="{4CC74C95-C574-4A80-82D5-76DA056BE5D3}" destId="{FF61F479-4116-48CB-8A26-8C3D12308210}" srcOrd="36" destOrd="0" parTransId="{2BABAE00-0B8C-496E-9D3F-BF9EF6F8058F}" sibTransId="{96EB63D0-372D-4E79-B6AD-863377108723}"/>
    <dgm:cxn modelId="{AD191D4D-0C2B-43D6-8003-60BE90A63059}" srcId="{4CC74C95-C574-4A80-82D5-76DA056BE5D3}" destId="{5D4DB138-597F-4647-A128-6FA8227EC55F}" srcOrd="20" destOrd="0" parTransId="{606C469C-2285-4526-8BB7-5B4FD19CFCA8}" sibTransId="{EFB2DE1B-9874-4D2F-9F75-9E98205C1AB4}"/>
    <dgm:cxn modelId="{4987718C-8C2B-4191-BEE5-B86547B136A2}" srcId="{4CC74C95-C574-4A80-82D5-76DA056BE5D3}" destId="{E5705AE1-F234-4913-B0FF-97AB2BE6EE6A}" srcOrd="10" destOrd="0" parTransId="{CF3E9BFB-1563-4B09-9C43-90640F1A6A2E}" sibTransId="{E7BD03AD-D8FC-4C71-8D9A-628DFD0B402F}"/>
    <dgm:cxn modelId="{B7D658CD-050C-4AB3-B8E4-D2CC54F5CD94}" type="presOf" srcId="{FE22CE7A-C389-4B7C-8863-C16548324065}" destId="{E3C0695B-A426-4044-AE14-8071401B7E53}" srcOrd="0" destOrd="0" presId="urn:microsoft.com/office/officeart/2005/8/layout/cycle6"/>
    <dgm:cxn modelId="{875B1581-0DE8-45A3-B1F4-B740F5C6631E}" type="presOf" srcId="{C6117268-AA34-4A9B-BB1D-8C4AE6CE74B6}" destId="{D31D5E55-F44D-4125-B17A-907580F98840}" srcOrd="0" destOrd="0" presId="urn:microsoft.com/office/officeart/2005/8/layout/cycle6"/>
    <dgm:cxn modelId="{68598DB1-46A0-4D25-92E7-CEDD4DF8067A}" type="presOf" srcId="{F37A4C02-6BA1-46F6-8071-99985E2B3AD1}" destId="{08C4D7FA-4E98-4534-8255-77DCF855EA5A}" srcOrd="0" destOrd="0" presId="urn:microsoft.com/office/officeart/2005/8/layout/cycle6"/>
    <dgm:cxn modelId="{7EDA0165-6D2A-4F68-A2F3-22D6497C3595}" type="presOf" srcId="{A35EDF48-69B3-4A8B-BD2A-CF1CED9BF22E}" destId="{946C530E-E71D-47DA-9089-1B924649906E}" srcOrd="0" destOrd="0" presId="urn:microsoft.com/office/officeart/2005/8/layout/cycle6"/>
    <dgm:cxn modelId="{EEDCC4C8-E276-4849-83CD-E5D0F98BDF19}" type="presOf" srcId="{DF7487ED-5522-4F05-94EA-6797A32C3D2D}" destId="{50A32A28-DD9D-4F58-80EB-F5F390E8E62B}" srcOrd="0" destOrd="0" presId="urn:microsoft.com/office/officeart/2005/8/layout/cycle6"/>
    <dgm:cxn modelId="{20D8E14C-4022-4DEB-A452-3BE36651FBAC}" type="presOf" srcId="{F4AECAE5-275A-43EF-A03B-D60A238C3723}" destId="{2BCA2D94-CA25-436C-BF99-D6AB17D3ACE6}" srcOrd="0" destOrd="0" presId="urn:microsoft.com/office/officeart/2005/8/layout/cycle6"/>
    <dgm:cxn modelId="{189A6A14-2308-4AD9-9573-07B7943967C6}" type="presOf" srcId="{04DE96FE-1DF3-47BB-B15D-133BE6E543C2}" destId="{5F087255-C61A-44C7-A912-E8BFBFAEE0D5}" srcOrd="0" destOrd="0" presId="urn:microsoft.com/office/officeart/2005/8/layout/cycle6"/>
    <dgm:cxn modelId="{BEA1C7FB-1137-4133-9676-B7E899D53CF2}" srcId="{4CC74C95-C574-4A80-82D5-76DA056BE5D3}" destId="{F5CFAFF9-0689-404D-8161-3C8455A6F80D}" srcOrd="2" destOrd="0" parTransId="{88533F8A-90B8-4A54-81EA-57168CBC3012}" sibTransId="{A35EDF48-69B3-4A8B-BD2A-CF1CED9BF22E}"/>
    <dgm:cxn modelId="{788DDF20-7F7E-4A44-A0B0-E6CB3D0B5857}" srcId="{4CC74C95-C574-4A80-82D5-76DA056BE5D3}" destId="{BDE45669-810C-4E4D-89B0-6D9590A6A4D1}" srcOrd="3" destOrd="0" parTransId="{48EA40E9-CDBF-47A0-B56E-B1E3342BD244}" sibTransId="{F4AECAE5-275A-43EF-A03B-D60A238C3723}"/>
    <dgm:cxn modelId="{B3D96C5A-387D-4E0B-A9AD-767B09B3001B}" type="presOf" srcId="{817878DB-5A88-4543-9C10-A3B09F021237}" destId="{AFB4C93D-9536-43AB-8F55-BBFD93F3394B}" srcOrd="0" destOrd="0" presId="urn:microsoft.com/office/officeart/2005/8/layout/cycle6"/>
    <dgm:cxn modelId="{FE612855-38DE-4883-A0B2-E462E9321792}" type="presOf" srcId="{820C54E4-9E93-4BBB-828B-C55E494C12ED}" destId="{55CC45B7-8F3D-43FB-A48E-9EB941448D5F}" srcOrd="0" destOrd="0" presId="urn:microsoft.com/office/officeart/2005/8/layout/cycle6"/>
    <dgm:cxn modelId="{9E3CA181-6541-49C6-8C5E-6691FB9D0F35}" type="presOf" srcId="{3FF03EBD-7009-4D58-B92E-220405D8D0E7}" destId="{907351FB-846C-4553-87B0-D62736440050}" srcOrd="0" destOrd="0" presId="urn:microsoft.com/office/officeart/2005/8/layout/cycle6"/>
    <dgm:cxn modelId="{464585F1-29F8-4078-8687-626FEBA4885D}" srcId="{4CC74C95-C574-4A80-82D5-76DA056BE5D3}" destId="{817878DB-5A88-4543-9C10-A3B09F021237}" srcOrd="1" destOrd="0" parTransId="{FB315E2B-B033-4E28-8ED2-F6A911721EEC}" sibTransId="{88A9FA2E-3D0C-455E-BB2A-0778C4481D84}"/>
    <dgm:cxn modelId="{A035302F-B4AD-4FBA-8FE2-9BA99630AC0D}" type="presOf" srcId="{DDFFB9E0-7814-4257-A8D2-40B1E586B9A5}" destId="{C1CE9FD0-325E-4F78-A16B-5565A17B3833}" srcOrd="0" destOrd="0" presId="urn:microsoft.com/office/officeart/2005/8/layout/cycle6"/>
    <dgm:cxn modelId="{1050DEC9-D25C-470D-B173-FB9C388A680E}" srcId="{4CC74C95-C574-4A80-82D5-76DA056BE5D3}" destId="{3BD158A2-C2FD-4FD4-9ECB-2C6731BA4A37}" srcOrd="18" destOrd="0" parTransId="{EE8996FF-8024-499D-870B-0690F917BCE5}" sibTransId="{F37A4C02-6BA1-46F6-8071-99985E2B3AD1}"/>
    <dgm:cxn modelId="{2037E03F-45D1-4574-8949-FF47E2564758}" type="presOf" srcId="{6F9E11CF-3CD6-4771-98A5-E50D4F9DD946}" destId="{0FAE7F47-50F9-4D36-88CF-73DE4A670A04}" srcOrd="0" destOrd="0" presId="urn:microsoft.com/office/officeart/2005/8/layout/cycle6"/>
    <dgm:cxn modelId="{3EA7513E-EDB4-42D3-B9FA-17CFF0CF41DC}" type="presOf" srcId="{110BA9D4-6872-4D7D-995F-AD069B1912E6}" destId="{18F30FE6-66C1-4970-8BB2-6F2D44C6FF75}" srcOrd="0" destOrd="0" presId="urn:microsoft.com/office/officeart/2005/8/layout/cycle6"/>
    <dgm:cxn modelId="{7C8243F7-2222-45B0-B095-5E4DD9440916}" type="presOf" srcId="{29B3B293-0328-44F9-9DC4-11C1DE2C5AD5}" destId="{9BA14977-EF86-4A0C-8BDF-AC120985F1AE}" srcOrd="0" destOrd="0" presId="urn:microsoft.com/office/officeart/2005/8/layout/cycle6"/>
    <dgm:cxn modelId="{79E89163-410E-451F-B83F-EF839B2493B5}" type="presOf" srcId="{F5CFAFF9-0689-404D-8161-3C8455A6F80D}" destId="{8F66F067-6BB5-4E37-8537-9320203BDAB7}" srcOrd="0" destOrd="0" presId="urn:microsoft.com/office/officeart/2005/8/layout/cycle6"/>
    <dgm:cxn modelId="{DB719BFD-082F-470E-A9B9-374D08CCA88E}" type="presOf" srcId="{00FF0F84-6121-4BF8-8807-20288999539A}" destId="{45C4C7E0-FBC7-4931-B9A7-9CEC294B838D}" srcOrd="0" destOrd="0" presId="urn:microsoft.com/office/officeart/2005/8/layout/cycle6"/>
    <dgm:cxn modelId="{9EB912D6-9D18-4D72-A29A-DC3894BC6E1F}" type="presOf" srcId="{312A3B3A-52F2-427D-9A43-20F6C5EB9741}" destId="{1D14B5AE-C08B-470F-A100-424CF931A992}" srcOrd="0" destOrd="0" presId="urn:microsoft.com/office/officeart/2005/8/layout/cycle6"/>
    <dgm:cxn modelId="{D8BFA7E0-2425-4596-9BC2-97B85B61B57F}" type="presOf" srcId="{91F6B019-12E7-4390-9C19-93F47864F2B0}" destId="{08B3110B-0074-4B0B-904A-61ED42037772}" srcOrd="0" destOrd="0" presId="urn:microsoft.com/office/officeart/2005/8/layout/cycle6"/>
    <dgm:cxn modelId="{3295F61D-0AD5-4353-835D-B0A53BDE6070}" type="presOf" srcId="{451A9669-CB79-4EC4-AE71-8823D590F60F}" destId="{F7F1FEBF-948F-4BDB-88CF-456522C99845}" srcOrd="0" destOrd="0" presId="urn:microsoft.com/office/officeart/2005/8/layout/cycle6"/>
    <dgm:cxn modelId="{C61EBE06-574E-4684-BA37-C1A3E09A2342}" srcId="{4CC74C95-C574-4A80-82D5-76DA056BE5D3}" destId="{B3BD4DBE-26D8-4AE6-9BC9-EE8B88A8BB2B}" srcOrd="38" destOrd="0" parTransId="{121A8A8A-4033-47F7-AA56-E6EFC47B2DD4}" sibTransId="{91F6B019-12E7-4390-9C19-93F47864F2B0}"/>
    <dgm:cxn modelId="{77A904A3-DF9F-4FFE-8C79-317BEB047D7F}" type="presOf" srcId="{CEE841C5-EFC3-4B4D-BAA7-2328552C3025}" destId="{8C0D0BB4-E35C-4D5E-85F1-B541467FAD8A}" srcOrd="0" destOrd="0" presId="urn:microsoft.com/office/officeart/2005/8/layout/cycle6"/>
    <dgm:cxn modelId="{C963CC0C-23DF-4B6C-BDFA-B8319A17752A}" srcId="{4CC74C95-C574-4A80-82D5-76DA056BE5D3}" destId="{AACB506D-120A-4E01-B3B2-7F8CBDFC0EAC}" srcOrd="19" destOrd="0" parTransId="{403D9282-510F-4BA3-9086-5DCDC39AAD5A}" sibTransId="{AD8C0AD9-F4B9-4BB2-BBFF-1A1D092ED2FD}"/>
    <dgm:cxn modelId="{D3E40E85-C8FE-4E0A-A45C-F4B1C7FEACA0}" type="presOf" srcId="{E197BE3D-980D-453F-B492-E6AE09411B3C}" destId="{F4D92EAA-E19E-45BE-9666-CC4BDDAF0D3D}" srcOrd="0" destOrd="0" presId="urn:microsoft.com/office/officeart/2005/8/layout/cycle6"/>
    <dgm:cxn modelId="{9D48C987-EC1B-4986-80A8-06634BD4BD61}" srcId="{4CC74C95-C574-4A80-82D5-76DA056BE5D3}" destId="{BF076142-190C-43FA-9F9C-1DFC9FD9E663}" srcOrd="13" destOrd="0" parTransId="{F994EBBB-CB4E-4F76-AC1E-D5FA6DB70C21}" sibTransId="{C4C4F648-019F-4370-BEC3-35E6EFC115AC}"/>
    <dgm:cxn modelId="{2E0153BD-D838-460C-B3AC-CC9839D2D2FE}" type="presOf" srcId="{88A9FA2E-3D0C-455E-BB2A-0778C4481D84}" destId="{75436F29-2601-455F-A472-190FDE6A56F7}" srcOrd="0" destOrd="0" presId="urn:microsoft.com/office/officeart/2005/8/layout/cycle6"/>
    <dgm:cxn modelId="{E316D7A9-ADFE-42E0-9C5C-235494B01B38}" type="presOf" srcId="{B15E14E4-33BA-41B9-8BE5-A3542AC57591}" destId="{BAA7B965-CDBC-4DE7-807E-C8A9FA43808F}" srcOrd="0" destOrd="0" presId="urn:microsoft.com/office/officeart/2005/8/layout/cycle6"/>
    <dgm:cxn modelId="{9F208DAD-CF70-414F-AE09-F2D68558ACBE}" type="presOf" srcId="{B3BD4DBE-26D8-4AE6-9BC9-EE8B88A8BB2B}" destId="{26D3F985-B9A0-47F0-9ABB-50E656FAF322}" srcOrd="0" destOrd="0" presId="urn:microsoft.com/office/officeart/2005/8/layout/cycle6"/>
    <dgm:cxn modelId="{7D94EA49-C44D-4E2E-929A-3BDB99CFC20F}" type="presOf" srcId="{E5705AE1-F234-4913-B0FF-97AB2BE6EE6A}" destId="{F3416255-397E-437C-B7D3-B18266FAD98B}" srcOrd="0" destOrd="0" presId="urn:microsoft.com/office/officeart/2005/8/layout/cycle6"/>
    <dgm:cxn modelId="{51267876-838D-449F-A312-BCEE6ED9274B}" type="presOf" srcId="{AFC17217-A95B-4897-880D-FBBE9C3D1E3C}" destId="{0D7F9D98-DCFD-45EA-B441-F850F045728A}" srcOrd="0" destOrd="0" presId="urn:microsoft.com/office/officeart/2005/8/layout/cycle6"/>
    <dgm:cxn modelId="{00275E96-52BB-4CAD-9C3D-FBED57C5CB7A}" srcId="{4CC74C95-C574-4A80-82D5-76DA056BE5D3}" destId="{312A3B3A-52F2-427D-9A43-20F6C5EB9741}" srcOrd="23" destOrd="0" parTransId="{3DA59B36-A6F9-4F9D-BA6E-042CF5C0E09A}" sibTransId="{110BA9D4-6872-4D7D-995F-AD069B1912E6}"/>
    <dgm:cxn modelId="{8569A260-79DF-4203-B535-3425435DE442}" type="presOf" srcId="{17A3B09D-B6C6-446A-82D6-54CF062DB331}" destId="{962F3097-E672-4A7A-AEE6-4C97D13158E3}" srcOrd="0" destOrd="0" presId="urn:microsoft.com/office/officeart/2005/8/layout/cycle6"/>
    <dgm:cxn modelId="{2BF38B7C-AEAC-402F-A45B-9E9850DF7721}" srcId="{4CC74C95-C574-4A80-82D5-76DA056BE5D3}" destId="{14CC8E6F-D1C8-4E1C-A48A-111711A27A97}" srcOrd="35" destOrd="0" parTransId="{13142ACD-F501-404E-98D1-7099A7AADFAA}" sibTransId="{6DB7B034-026C-4CA5-96B5-D3EB729ED15B}"/>
    <dgm:cxn modelId="{B065D7F4-69E7-4DEB-A5B4-7F38AA07EF58}" type="presOf" srcId="{96EB63D0-372D-4E79-B6AD-863377108723}" destId="{DC28B037-43C0-4119-A2B9-884FAF11C515}" srcOrd="0" destOrd="0" presId="urn:microsoft.com/office/officeart/2005/8/layout/cycle6"/>
    <dgm:cxn modelId="{804E35A1-13A9-44EA-8F92-1C316F96C48C}" type="presOf" srcId="{AD8C0AD9-F4B9-4BB2-BBFF-1A1D092ED2FD}" destId="{1451CB43-B41A-45CF-B8EF-A745EC3748CC}" srcOrd="0" destOrd="0" presId="urn:microsoft.com/office/officeart/2005/8/layout/cycle6"/>
    <dgm:cxn modelId="{F5F5DE04-1BD3-403D-ADC6-AE3F936CA317}" srcId="{4CC74C95-C574-4A80-82D5-76DA056BE5D3}" destId="{A5CFB0A4-B87C-4694-84E5-7A46464CF448}" srcOrd="0" destOrd="0" parTransId="{6CAAA6CC-F5AA-43AE-85F4-ADC343114291}" sibTransId="{FE22CE7A-C389-4B7C-8863-C16548324065}"/>
    <dgm:cxn modelId="{C28D18E9-8508-4175-A75D-B74452F4B431}" type="presOf" srcId="{57D54B50-55CD-499E-B81E-48F676A86831}" destId="{0F40AB61-7D5C-4909-BE80-B95703882AB4}" srcOrd="0" destOrd="0" presId="urn:microsoft.com/office/officeart/2005/8/layout/cycle6"/>
    <dgm:cxn modelId="{C83159A5-084C-4BCB-A0C8-CBE1FE8E40D4}" type="presOf" srcId="{AACB506D-120A-4E01-B3B2-7F8CBDFC0EAC}" destId="{99E01FF2-0424-4FF4-8D94-F4C8265F61ED}" srcOrd="0" destOrd="0" presId="urn:microsoft.com/office/officeart/2005/8/layout/cycle6"/>
    <dgm:cxn modelId="{C0403722-7C0F-4772-AE45-A04FF48FCDFA}" type="presOf" srcId="{ACB3BD53-C16F-46B5-8943-7847FB8BC583}" destId="{8458DE75-7E09-4F50-A31E-EE75418C7936}" srcOrd="0" destOrd="0" presId="urn:microsoft.com/office/officeart/2005/8/layout/cycle6"/>
    <dgm:cxn modelId="{8B81D501-71A0-49A7-BA2B-32D63AA10B51}" srcId="{4CC74C95-C574-4A80-82D5-76DA056BE5D3}" destId="{3AC7B6E6-FE68-4D54-95C9-5885F9E53CF4}" srcOrd="29" destOrd="0" parTransId="{2403FCBC-3F16-493D-A6B4-8A5DDFA35301}" sibTransId="{820C54E4-9E93-4BBB-828B-C55E494C12ED}"/>
    <dgm:cxn modelId="{BFB34C3E-D963-4733-96B5-B37C05D8A148}" type="presOf" srcId="{A2F2D5FE-1774-42B9-8015-5ED7F3786DDA}" destId="{47C085B6-C98A-4A3E-BE4D-F8380033463A}" srcOrd="0" destOrd="0" presId="urn:microsoft.com/office/officeart/2005/8/layout/cycle6"/>
    <dgm:cxn modelId="{5F21F4C4-90A1-42C3-8F55-AB8905826D91}" srcId="{4CC74C95-C574-4A80-82D5-76DA056BE5D3}" destId="{B60E3ABB-E149-46D9-B901-212F9D7AC468}" srcOrd="37" destOrd="0" parTransId="{D76BF214-A1A5-488A-ADFB-1C697D1A0BF0}" sibTransId="{25D0412E-6FBA-461E-8002-0632491702FB}"/>
    <dgm:cxn modelId="{9577929B-D9D3-4516-B737-2369E595078A}" srcId="{4CC74C95-C574-4A80-82D5-76DA056BE5D3}" destId="{8D0DE25B-5FB7-4E68-BB37-E6AC78A70378}" srcOrd="6" destOrd="0" parTransId="{65616939-8E3A-4AEC-95AD-4B8BCF73E9E5}" sibTransId="{727B1F37-2D61-483A-843F-3CC049E239F2}"/>
    <dgm:cxn modelId="{0FC55BE5-154C-4BD0-B672-CA65A746B986}" type="presOf" srcId="{6F3175AA-5571-4970-B934-3ADBB54A3C74}" destId="{5865CBD9-63AD-4BE8-A468-7642B6FDC828}" srcOrd="0" destOrd="0" presId="urn:microsoft.com/office/officeart/2005/8/layout/cycle6"/>
    <dgm:cxn modelId="{B9E10075-38EB-41C7-9FD9-81B674F383D3}" type="presOf" srcId="{9A516290-71B7-495D-A58D-5B8A7F49F509}" destId="{47AA7A80-C762-47F0-BC05-345D0B359063}" srcOrd="0" destOrd="0" presId="urn:microsoft.com/office/officeart/2005/8/layout/cycle6"/>
    <dgm:cxn modelId="{88DD9D10-4D17-4492-AD06-3980146452E2}" srcId="{4CC74C95-C574-4A80-82D5-76DA056BE5D3}" destId="{451A9669-CB79-4EC4-AE71-8823D590F60F}" srcOrd="33" destOrd="0" parTransId="{7DF13988-949F-4B3A-BA74-6C3C29689E55}" sibTransId="{E33C4ED6-17FC-441D-A9FA-6752EAE6D74A}"/>
    <dgm:cxn modelId="{7A64935F-C1F7-4D0B-8219-41F6779FDAFF}" type="presOf" srcId="{71DEC36F-61DF-41A3-A420-F43F3D322EB0}" destId="{9391E22D-960D-4584-A21C-2D9D37EC103A}" srcOrd="0" destOrd="0" presId="urn:microsoft.com/office/officeart/2005/8/layout/cycle6"/>
    <dgm:cxn modelId="{6EA7F4DF-1E25-418C-B72C-B88EE5A86B66}" type="presOf" srcId="{C4E9C91D-BFB8-48CD-BF0F-A6E050EA6A43}" destId="{929D411E-79B8-4CA7-8604-4F6A9A0511EB}" srcOrd="0" destOrd="0" presId="urn:microsoft.com/office/officeart/2005/8/layout/cycle6"/>
    <dgm:cxn modelId="{64A79C4A-EBCA-4D49-B246-E6A85C77A961}" srcId="{4CC74C95-C574-4A80-82D5-76DA056BE5D3}" destId="{F9609263-7203-4129-B25B-7CEF36CB4ABC}" srcOrd="9" destOrd="0" parTransId="{58C4A78E-9E1D-4130-9057-81B9A96025C1}" sibTransId="{B918210E-6348-4CD4-B73E-496B5C35EB3E}"/>
    <dgm:cxn modelId="{BF829F43-6373-4C1D-84D1-7858E71DF781}" srcId="{4CC74C95-C574-4A80-82D5-76DA056BE5D3}" destId="{00FF0F84-6121-4BF8-8807-20288999539A}" srcOrd="14" destOrd="0" parTransId="{1DEB9D73-A832-4CF0-84C2-602C02981AB6}" sibTransId="{75BD11C2-7739-4722-909B-04403777F832}"/>
    <dgm:cxn modelId="{48CAE6AB-4787-410F-8654-341CC79C4F46}" type="presOf" srcId="{B7E3DC9D-EBD4-4C82-9B33-19AA71F72D10}" destId="{11EF4DE7-2C7D-4E0C-9458-64EBD4F1B4F4}" srcOrd="0" destOrd="0" presId="urn:microsoft.com/office/officeart/2005/8/layout/cycle6"/>
    <dgm:cxn modelId="{CB1DFB58-0851-4385-B322-84625C3FB898}" type="presOf" srcId="{DEF8A807-429A-4FF5-8177-38A39A580133}" destId="{B32D761E-E49E-439A-9A2A-0ED96E72ABD9}" srcOrd="0" destOrd="0" presId="urn:microsoft.com/office/officeart/2005/8/layout/cycle6"/>
    <dgm:cxn modelId="{A8F7E0ED-750B-4A4F-82F5-AF9BE3238F61}" type="presOf" srcId="{DBEF20EE-0352-42BD-A15A-C45754388133}" destId="{5EE78AA2-2A5A-42F3-BE0B-ABFB25702F48}" srcOrd="0" destOrd="0" presId="urn:microsoft.com/office/officeart/2005/8/layout/cycle6"/>
    <dgm:cxn modelId="{C2D0FAF9-366D-423E-B540-7A78632A5D55}" srcId="{4CC74C95-C574-4A80-82D5-76DA056BE5D3}" destId="{6CA4D512-E5D2-4880-8993-51183F4321B1}" srcOrd="39" destOrd="0" parTransId="{69EAFF1D-A50B-4187-A28A-2E8915F40185}" sibTransId="{129C8C59-99BD-4999-ACEB-A9611A8929BC}"/>
    <dgm:cxn modelId="{40C9A34C-BD07-40B8-B1D5-122B1CC94DC9}" srcId="{4CC74C95-C574-4A80-82D5-76DA056BE5D3}" destId="{71DEC36F-61DF-41A3-A420-F43F3D322EB0}" srcOrd="30" destOrd="0" parTransId="{6C515E76-8584-4CD6-AED0-5952789EB1CD}" sibTransId="{B15E14E4-33BA-41B9-8BE5-A3542AC57591}"/>
    <dgm:cxn modelId="{F619065D-0053-4B8B-8567-C4DB1A0B29EE}" type="presOf" srcId="{D2E06535-D5AE-4763-A043-7F9786660F3E}" destId="{FCBD26E0-9D13-494B-AA92-E4DB20AEC8D2}" srcOrd="0" destOrd="0" presId="urn:microsoft.com/office/officeart/2005/8/layout/cycle6"/>
    <dgm:cxn modelId="{A399D022-4DE8-4935-931A-8B1B7FEC50CC}" type="presOf" srcId="{987C2469-F192-4188-963C-CBCD84F741A0}" destId="{D4ED9A35-D9F2-4253-960C-D8396C93E035}" srcOrd="0" destOrd="0" presId="urn:microsoft.com/office/officeart/2005/8/layout/cycle6"/>
    <dgm:cxn modelId="{C5FFF04D-18A3-4A33-A142-BDCBAE8A744A}" srcId="{4CC74C95-C574-4A80-82D5-76DA056BE5D3}" destId="{B4585E0A-1597-4313-B910-68E631CD806D}" srcOrd="22" destOrd="0" parTransId="{0EE21B0C-0A02-4308-B1E8-C8BD155A4190}" sibTransId="{6F3175AA-5571-4970-B934-3ADBB54A3C74}"/>
    <dgm:cxn modelId="{55806C90-A8DE-44A1-B88C-79086589C222}" srcId="{4CC74C95-C574-4A80-82D5-76DA056BE5D3}" destId="{D2E06535-D5AE-4763-A043-7F9786660F3E}" srcOrd="24" destOrd="0" parTransId="{7D680CA0-9783-4058-8049-47107E662A7E}" sibTransId="{8D3CF0AE-6559-40C1-8C01-397C66A18C70}"/>
    <dgm:cxn modelId="{E04BF6C8-1DA7-4011-A355-23DEDECAA391}" srcId="{4CC74C95-C574-4A80-82D5-76DA056BE5D3}" destId="{05457513-55E1-4C34-A1E6-97B0446F5136}" srcOrd="26" destOrd="0" parTransId="{9D4067C0-8BE7-40EF-92FA-FCBAC201DF30}" sibTransId="{9F3592EC-D5AB-4941-A17A-330E082BE028}"/>
    <dgm:cxn modelId="{D20F8897-1C56-4F46-83D1-0BAF6CF6AB74}" srcId="{4CC74C95-C574-4A80-82D5-76DA056BE5D3}" destId="{DBEF20EE-0352-42BD-A15A-C45754388133}" srcOrd="25" destOrd="0" parTransId="{34805427-0DEF-42F8-B5CD-38933C63C27A}" sibTransId="{4819BC27-F53A-4BB6-A22A-186B445DB90B}"/>
    <dgm:cxn modelId="{DE8987E9-E698-4363-A8A0-89388A0957E1}" type="presOf" srcId="{4819BC27-F53A-4BB6-A22A-186B445DB90B}" destId="{2F90F1D2-8CC8-4ED8-BB48-23FCE1CB8435}" srcOrd="0" destOrd="0" presId="urn:microsoft.com/office/officeart/2005/8/layout/cycle6"/>
    <dgm:cxn modelId="{E49B2A6B-CAFB-44C6-944C-88C5C215DA8A}" type="presOf" srcId="{F9609263-7203-4129-B25B-7CEF36CB4ABC}" destId="{13B0FBBE-A921-4E26-B5CB-343024DC1CB0}" srcOrd="0" destOrd="0" presId="urn:microsoft.com/office/officeart/2005/8/layout/cycle6"/>
    <dgm:cxn modelId="{D7C834BF-EC84-44F6-99A1-0E17B42910AD}" type="presOf" srcId="{3BD158A2-C2FD-4FD4-9ECB-2C6731BA4A37}" destId="{370FAAFE-CDC0-42D8-AFD0-606FA2670B00}" srcOrd="0" destOrd="0" presId="urn:microsoft.com/office/officeart/2005/8/layout/cycle6"/>
    <dgm:cxn modelId="{841DC7A5-E3A8-4D03-85F1-53473661202C}" type="presOf" srcId="{B918210E-6348-4CD4-B73E-496B5C35EB3E}" destId="{27554E57-49A1-4CA5-AD84-A1E21BD14B38}" srcOrd="0" destOrd="0" presId="urn:microsoft.com/office/officeart/2005/8/layout/cycle6"/>
    <dgm:cxn modelId="{D1966279-EDA7-4FFC-9C90-C111AFF2F404}" type="presOf" srcId="{EFB2DE1B-9874-4D2F-9F75-9E98205C1AB4}" destId="{65DB642B-7B10-4D87-A69E-AD65BCBB5E3A}" srcOrd="0" destOrd="0" presId="urn:microsoft.com/office/officeart/2005/8/layout/cycle6"/>
    <dgm:cxn modelId="{E92A4BD7-BDEA-44D7-A1A6-E9C0232D84CD}" type="presOf" srcId="{BDE45669-810C-4E4D-89B0-6D9590A6A4D1}" destId="{FCEF6F60-91D8-4345-B296-69C57BF0907E}" srcOrd="0" destOrd="0" presId="urn:microsoft.com/office/officeart/2005/8/layout/cycle6"/>
    <dgm:cxn modelId="{76674988-BB26-4D71-9AA7-148954808240}" type="presOf" srcId="{09AF3D3D-BB82-41C5-8EBB-BD19C19B336D}" destId="{FF1E4BF1-A801-4231-9EDC-68035E65EAB1}" srcOrd="0" destOrd="0" presId="urn:microsoft.com/office/officeart/2005/8/layout/cycle6"/>
    <dgm:cxn modelId="{FE5EE81E-1984-42E1-BA70-1912A37EE447}" type="presOf" srcId="{E7BD03AD-D8FC-4C71-8D9A-628DFD0B402F}" destId="{8C1DFA84-853D-434D-8854-0833AA2FBAB8}" srcOrd="0" destOrd="0" presId="urn:microsoft.com/office/officeart/2005/8/layout/cycle6"/>
    <dgm:cxn modelId="{549DB3B7-B781-4ECA-A0AF-81A20B6E6468}" type="presOf" srcId="{727B1F37-2D61-483A-843F-3CC049E239F2}" destId="{475B075E-F5DE-4049-9FE3-DA6834EB6959}" srcOrd="0" destOrd="0" presId="urn:microsoft.com/office/officeart/2005/8/layout/cycle6"/>
    <dgm:cxn modelId="{5D9D1FF7-3039-4BDD-ADA2-E9963765C2BF}" type="presOf" srcId="{1AED657A-09A4-46E2-99AB-34D5A44ACEF8}" destId="{DF5BB38F-4915-4A11-8ACB-A655460D1B91}" srcOrd="0" destOrd="0" presId="urn:microsoft.com/office/officeart/2005/8/layout/cycle6"/>
    <dgm:cxn modelId="{E26E61CD-D01E-4E30-AC6F-F9F540239904}" type="presOf" srcId="{4C2D20D5-EEF9-415E-BF54-514611D5C19B}" destId="{D508D8FC-CDF2-4DEA-86BD-9C9798053DCB}" srcOrd="0" destOrd="0" presId="urn:microsoft.com/office/officeart/2005/8/layout/cycle6"/>
    <dgm:cxn modelId="{CBFC7C16-CF22-4373-A1A6-E420009CCE49}" type="presOf" srcId="{9F3592EC-D5AB-4941-A17A-330E082BE028}" destId="{1FA4EC07-2F8A-4506-ACE1-504354BBCE6B}" srcOrd="0" destOrd="0" presId="urn:microsoft.com/office/officeart/2005/8/layout/cycle6"/>
    <dgm:cxn modelId="{0458AE68-8157-4E08-A178-E22E2D11A0C8}" srcId="{4CC74C95-C574-4A80-82D5-76DA056BE5D3}" destId="{410F6A65-1010-4A85-85F1-985AAF0E4753}" srcOrd="7" destOrd="0" parTransId="{20E921C9-016B-47AA-9451-EED9EE497073}" sibTransId="{CEE841C5-EFC3-4B4D-BAA7-2328552C3025}"/>
    <dgm:cxn modelId="{3E950F42-10C7-40DE-A330-B2740CF2D168}" type="presOf" srcId="{129C8C59-99BD-4999-ACEB-A9611A8929BC}" destId="{407E739F-EBFA-4941-9691-A9D8DBE8F123}" srcOrd="0" destOrd="0" presId="urn:microsoft.com/office/officeart/2005/8/layout/cycle6"/>
    <dgm:cxn modelId="{E71BBEEE-2828-4D52-913C-06381B217DBB}" srcId="{4CC74C95-C574-4A80-82D5-76DA056BE5D3}" destId="{DDFFB9E0-7814-4257-A8D2-40B1E586B9A5}" srcOrd="28" destOrd="0" parTransId="{608F80BC-63D3-4841-8C60-6EDF06DC0F71}" sibTransId="{322BBF8C-951E-4F79-8D7F-7CE565D43C58}"/>
    <dgm:cxn modelId="{4C9B6616-83F2-4052-BA50-36AC8D76202C}" type="presOf" srcId="{A5CFB0A4-B87C-4694-84E5-7A46464CF448}" destId="{4A20E6E8-FA9A-4B44-BCE7-C6DF7E7738A5}" srcOrd="0" destOrd="0" presId="urn:microsoft.com/office/officeart/2005/8/layout/cycle6"/>
    <dgm:cxn modelId="{1D491677-DDFC-41CB-859B-6C0BBA2FE69D}" srcId="{4CC74C95-C574-4A80-82D5-76DA056BE5D3}" destId="{C6117268-AA34-4A9B-BB1D-8C4AE6CE74B6}" srcOrd="16" destOrd="0" parTransId="{B2238AEB-D16C-4223-AFB9-6D64EC59E608}" sibTransId="{1AED657A-09A4-46E2-99AB-34D5A44ACEF8}"/>
    <dgm:cxn modelId="{322C15EF-6B95-438B-B2B3-2048D9AEDC1E}" srcId="{4CC74C95-C574-4A80-82D5-76DA056BE5D3}" destId="{ACB3BD53-C16F-46B5-8943-7847FB8BC583}" srcOrd="4" destOrd="0" parTransId="{F7334F60-BF63-4A88-8D46-F60B0C909D37}" sibTransId="{C4E9C91D-BFB8-48CD-BF0F-A6E050EA6A43}"/>
    <dgm:cxn modelId="{7207A991-ECF7-4C7A-9287-832F7554DD74}" srcId="{4CC74C95-C574-4A80-82D5-76DA056BE5D3}" destId="{AFC17217-A95B-4897-880D-FBBE9C3D1E3C}" srcOrd="34" destOrd="0" parTransId="{3C49096C-CA9F-4EB1-88EF-D9A1013A4FB9}" sibTransId="{3FF03EBD-7009-4D58-B92E-220405D8D0E7}"/>
    <dgm:cxn modelId="{0559806A-FD94-450F-89BC-B7FEC110BC9A}" type="presOf" srcId="{BF076142-190C-43FA-9F9C-1DFC9FD9E663}" destId="{41D5CB4C-A613-4654-8771-450F0CFCA55D}" srcOrd="0" destOrd="0" presId="urn:microsoft.com/office/officeart/2005/8/layout/cycle6"/>
    <dgm:cxn modelId="{0045C5FA-A0A3-4405-B828-95004680E923}" srcId="{4CC74C95-C574-4A80-82D5-76DA056BE5D3}" destId="{4C2D20D5-EEF9-415E-BF54-514611D5C19B}" srcOrd="21" destOrd="0" parTransId="{AC7F9674-94BB-49EA-9C9B-A635A186FB46}" sibTransId="{AB5B281D-8B77-436D-ADF4-5F59E95A70E1}"/>
    <dgm:cxn modelId="{86CB9308-03CE-4BFB-B147-F0861C417324}" srcId="{4CC74C95-C574-4A80-82D5-76DA056BE5D3}" destId="{165E75FB-DFAA-4489-881E-B7C9EB8B3B00}" srcOrd="8" destOrd="0" parTransId="{1D2559A2-C4FF-4956-AE48-35F49014E065}" sibTransId="{29B3B293-0328-44F9-9DC4-11C1DE2C5AD5}"/>
    <dgm:cxn modelId="{57C5F29D-30FC-47F5-B145-EDA238C578DC}" type="presOf" srcId="{5CA44301-1BEE-47D9-9B8E-279A0933AD36}" destId="{A391A79E-92BA-4D0D-93D6-3451C2322612}" srcOrd="0" destOrd="0" presId="urn:microsoft.com/office/officeart/2005/8/layout/cycle6"/>
    <dgm:cxn modelId="{9300D777-B351-4B5F-B05D-B683577C902A}" type="presOf" srcId="{322BBF8C-951E-4F79-8D7F-7CE565D43C58}" destId="{804CA461-87F1-4310-87D5-42B0F4A9E899}" srcOrd="0" destOrd="0" presId="urn:microsoft.com/office/officeart/2005/8/layout/cycle6"/>
    <dgm:cxn modelId="{5E6D6A2C-F342-40EB-BB68-80F3D4D14ED4}" srcId="{4CC74C95-C574-4A80-82D5-76DA056BE5D3}" destId="{57D54B50-55CD-499E-B81E-48F676A86831}" srcOrd="15" destOrd="0" parTransId="{FC284272-8EC6-4E18-A17D-EABE988113E3}" sibTransId="{6F9E11CF-3CD6-4771-98A5-E50D4F9DD946}"/>
    <dgm:cxn modelId="{5AC5644D-5635-4AB7-B544-48D01830949D}" srcId="{4CC74C95-C574-4A80-82D5-76DA056BE5D3}" destId="{2408A7E9-B9F2-4459-A454-16C3FDB6ACF5}" srcOrd="32" destOrd="0" parTransId="{B97EE928-3EA3-4D8F-9C80-0B4FA44F4CDD}" sibTransId="{09AF3D3D-BB82-41C5-8EBB-BD19C19B336D}"/>
    <dgm:cxn modelId="{D8B89BBE-710A-4D35-B70F-F4FD4F308CFF}" srcId="{4CC74C95-C574-4A80-82D5-76DA056BE5D3}" destId="{B7E3DC9D-EBD4-4C82-9B33-19AA71F72D10}" srcOrd="31" destOrd="0" parTransId="{DA4961E8-9F35-492C-A3DF-7E7A07BDF7EC}" sibTransId="{1C95C6A3-00BD-4B0E-BC7E-985515D85D89}"/>
    <dgm:cxn modelId="{DDEDCC35-084F-4355-9C39-5A2C1E244391}" srcId="{4CC74C95-C574-4A80-82D5-76DA056BE5D3}" destId="{17A3B09D-B6C6-446A-82D6-54CF062DB331}" srcOrd="11" destOrd="0" parTransId="{776E3509-ED0D-43E0-94BF-F6DBF7F1E64E}" sibTransId="{5CA44301-1BEE-47D9-9B8E-279A0933AD36}"/>
    <dgm:cxn modelId="{32B2900D-6034-4F07-B9CA-0A73E96D1F81}" type="presOf" srcId="{1C95C6A3-00BD-4B0E-BC7E-985515D85D89}" destId="{C8C8E81E-0025-4003-8534-F322790E5341}" srcOrd="0" destOrd="0" presId="urn:microsoft.com/office/officeart/2005/8/layout/cycle6"/>
    <dgm:cxn modelId="{759B6D02-CD6A-4325-9446-286E5285B060}" srcId="{4CC74C95-C574-4A80-82D5-76DA056BE5D3}" destId="{DEF8A807-429A-4FF5-8177-38A39A580133}" srcOrd="12" destOrd="0" parTransId="{DAD0A0C2-26BD-42DE-904A-D40BD9B04224}" sibTransId="{5106E9CE-CD4B-4F38-BA39-4CC22EB98EAB}"/>
    <dgm:cxn modelId="{2029CB00-6CFA-4405-8E52-429CACF77ABB}" type="presOf" srcId="{6DB7B034-026C-4CA5-96B5-D3EB729ED15B}" destId="{B45CDDA6-1122-42AD-931D-2B6484F7A8FE}" srcOrd="0" destOrd="0" presId="urn:microsoft.com/office/officeart/2005/8/layout/cycle6"/>
    <dgm:cxn modelId="{B1A6FE3B-8C7F-480A-8D14-D3CEF80D0676}" type="presOf" srcId="{14CC8E6F-D1C8-4E1C-A48A-111711A27A97}" destId="{91EFBC43-A1A6-47F2-9F5F-63EA044679AC}" srcOrd="0" destOrd="0" presId="urn:microsoft.com/office/officeart/2005/8/layout/cycle6"/>
    <dgm:cxn modelId="{894FA895-186B-4850-A209-DF5A214CB407}" type="presOf" srcId="{75BD11C2-7739-4722-909B-04403777F832}" destId="{5E9B62FB-4BCA-4008-A6CC-2C748726148B}" srcOrd="0" destOrd="0" presId="urn:microsoft.com/office/officeart/2005/8/layout/cycle6"/>
    <dgm:cxn modelId="{9A0F15F5-359F-4DA2-9434-99F2DD0D054A}" type="presOf" srcId="{8D3CF0AE-6559-40C1-8C01-397C66A18C70}" destId="{9A42BEC3-A980-4B41-B4E9-4153A06535C8}" srcOrd="0" destOrd="0" presId="urn:microsoft.com/office/officeart/2005/8/layout/cycle6"/>
    <dgm:cxn modelId="{9255CB55-0107-4349-A404-012DC31CA314}" type="presOf" srcId="{5106E9CE-CD4B-4F38-BA39-4CC22EB98EAB}" destId="{B4C7B276-46D0-414E-80AB-1237D70392E4}" srcOrd="0" destOrd="0" presId="urn:microsoft.com/office/officeart/2005/8/layout/cycle6"/>
    <dgm:cxn modelId="{F6F76955-57AC-4095-A9E1-9C120A467110}" type="presOf" srcId="{B60E3ABB-E149-46D9-B901-212F9D7AC468}" destId="{4CB60770-9FC6-4FA0-872C-0604DE0FD390}" srcOrd="0" destOrd="0" presId="urn:microsoft.com/office/officeart/2005/8/layout/cycle6"/>
    <dgm:cxn modelId="{E5BAFADB-A1A1-468E-9D5B-4412422EBFA8}" type="presOf" srcId="{E33C4ED6-17FC-441D-A9FA-6752EAE6D74A}" destId="{4A39DB47-3202-44BC-AB61-1E51257C2B7B}" srcOrd="0" destOrd="0" presId="urn:microsoft.com/office/officeart/2005/8/layout/cycle6"/>
    <dgm:cxn modelId="{2C657B97-3755-4A77-8F43-8B17165E3BB8}" type="presOf" srcId="{25D0412E-6FBA-461E-8002-0632491702FB}" destId="{E51946DF-9E64-4258-BC47-3EAC4A61DC30}" srcOrd="0" destOrd="0" presId="urn:microsoft.com/office/officeart/2005/8/layout/cycle6"/>
    <dgm:cxn modelId="{B8F973B4-5F4C-4421-842C-06832D358EE4}" type="presOf" srcId="{C4C4F648-019F-4370-BEC3-35E6EFC115AC}" destId="{96C08B4E-88E8-44AE-8876-129F989D5105}" srcOrd="0" destOrd="0" presId="urn:microsoft.com/office/officeart/2005/8/layout/cycle6"/>
    <dgm:cxn modelId="{2F726AF7-13D2-424E-BD26-8A9202C7BABA}" type="presOf" srcId="{FF61F479-4116-48CB-8A26-8C3D12308210}" destId="{A6DC793F-D62B-4C8B-983C-4BE7325B757E}" srcOrd="0" destOrd="0" presId="urn:microsoft.com/office/officeart/2005/8/layout/cycle6"/>
    <dgm:cxn modelId="{D37793D0-7084-403E-99BA-5E83A966B04C}" type="presOf" srcId="{2408A7E9-B9F2-4459-A454-16C3FDB6ACF5}" destId="{A15418DF-A3FA-43C3-8272-DC0B0FDFA2F3}" srcOrd="0" destOrd="0" presId="urn:microsoft.com/office/officeart/2005/8/layout/cycle6"/>
    <dgm:cxn modelId="{6CD935DE-7F21-4C25-9B99-53432BC8E475}" srcId="{4CC74C95-C574-4A80-82D5-76DA056BE5D3}" destId="{9A516290-71B7-495D-A58D-5B8A7F49F509}" srcOrd="17" destOrd="0" parTransId="{FA16FBE8-E20E-45DC-8E5D-7C37BE5B34B3}" sibTransId="{DF7487ED-5522-4F05-94EA-6797A32C3D2D}"/>
    <dgm:cxn modelId="{C3E65A78-1202-434A-A87F-D5433F271A7F}" type="presOf" srcId="{165E75FB-DFAA-4489-881E-B7C9EB8B3B00}" destId="{73CDBC7F-65FA-4F44-9614-B152737B9B62}" srcOrd="0" destOrd="0" presId="urn:microsoft.com/office/officeart/2005/8/layout/cycle6"/>
    <dgm:cxn modelId="{F6AC32C2-7D49-49DD-BFC4-3DC190E40596}" type="presOf" srcId="{8D0DE25B-5FB7-4E68-BB37-E6AC78A70378}" destId="{98AD313F-C20C-4464-80B0-4EA653040AE3}" srcOrd="0" destOrd="0" presId="urn:microsoft.com/office/officeart/2005/8/layout/cycle6"/>
    <dgm:cxn modelId="{876630C2-E6B5-42C7-A916-906304D0F61C}" type="presOf" srcId="{410F6A65-1010-4A85-85F1-985AAF0E4753}" destId="{CC804ABC-2AD0-4BBE-B816-95535F1B7910}" srcOrd="0" destOrd="0" presId="urn:microsoft.com/office/officeart/2005/8/layout/cycle6"/>
    <dgm:cxn modelId="{F125C57F-B1E1-4E39-ACD5-5587683C7618}" type="presOf" srcId="{B4585E0A-1597-4313-B910-68E631CD806D}" destId="{0512C3D4-BD56-4313-A852-1AF03BF2C677}" srcOrd="0" destOrd="0" presId="urn:microsoft.com/office/officeart/2005/8/layout/cycle6"/>
    <dgm:cxn modelId="{13BE95CC-EEEF-48C7-84AD-ED05E34E193B}" type="presOf" srcId="{5D4DB138-597F-4647-A128-6FA8227EC55F}" destId="{BFBF6E3E-C532-4C63-B2AD-CB71E9D0F83F}" srcOrd="0" destOrd="0" presId="urn:microsoft.com/office/officeart/2005/8/layout/cycle6"/>
    <dgm:cxn modelId="{62BE48FF-499E-4253-A2F5-C8ED38BD94B8}" type="presOf" srcId="{AB5B281D-8B77-436D-ADF4-5F59E95A70E1}" destId="{D55B6D8B-25E6-4454-9D5A-FCAE75716B6D}" srcOrd="0" destOrd="0" presId="urn:microsoft.com/office/officeart/2005/8/layout/cycle6"/>
    <dgm:cxn modelId="{2FD114E2-EE05-4A7B-A767-C75125B42FA7}" type="presOf" srcId="{4CC74C95-C574-4A80-82D5-76DA056BE5D3}" destId="{46447456-97EF-44C7-B8C0-40C23CC04136}" srcOrd="0" destOrd="0" presId="urn:microsoft.com/office/officeart/2005/8/layout/cycle6"/>
    <dgm:cxn modelId="{2CBD52E2-DBDC-4F31-A170-F2B3A596E084}" type="presParOf" srcId="{46447456-97EF-44C7-B8C0-40C23CC04136}" destId="{4A20E6E8-FA9A-4B44-BCE7-C6DF7E7738A5}" srcOrd="0" destOrd="0" presId="urn:microsoft.com/office/officeart/2005/8/layout/cycle6"/>
    <dgm:cxn modelId="{BD4692AD-FC10-48EC-BABC-E3780C712366}" type="presParOf" srcId="{46447456-97EF-44C7-B8C0-40C23CC04136}" destId="{26167DE0-A279-4110-9FFA-0E8231033E5C}" srcOrd="1" destOrd="0" presId="urn:microsoft.com/office/officeart/2005/8/layout/cycle6"/>
    <dgm:cxn modelId="{5CFDF428-B7E7-44D8-9AC1-4B92561A1CEC}" type="presParOf" srcId="{46447456-97EF-44C7-B8C0-40C23CC04136}" destId="{E3C0695B-A426-4044-AE14-8071401B7E53}" srcOrd="2" destOrd="0" presId="urn:microsoft.com/office/officeart/2005/8/layout/cycle6"/>
    <dgm:cxn modelId="{50894EBA-23FE-409C-8DC8-605A20364432}" type="presParOf" srcId="{46447456-97EF-44C7-B8C0-40C23CC04136}" destId="{AFB4C93D-9536-43AB-8F55-BBFD93F3394B}" srcOrd="3" destOrd="0" presId="urn:microsoft.com/office/officeart/2005/8/layout/cycle6"/>
    <dgm:cxn modelId="{A250BB24-6973-4D42-A4F1-66FFB7580757}" type="presParOf" srcId="{46447456-97EF-44C7-B8C0-40C23CC04136}" destId="{D9B38B44-9C14-438F-9F47-993846843AB3}" srcOrd="4" destOrd="0" presId="urn:microsoft.com/office/officeart/2005/8/layout/cycle6"/>
    <dgm:cxn modelId="{9D8A9B00-A672-48BC-9B86-2FF05F5EA266}" type="presParOf" srcId="{46447456-97EF-44C7-B8C0-40C23CC04136}" destId="{75436F29-2601-455F-A472-190FDE6A56F7}" srcOrd="5" destOrd="0" presId="urn:microsoft.com/office/officeart/2005/8/layout/cycle6"/>
    <dgm:cxn modelId="{9ACBEFAB-3098-4938-A8E5-3D28529DB3BB}" type="presParOf" srcId="{46447456-97EF-44C7-B8C0-40C23CC04136}" destId="{8F66F067-6BB5-4E37-8537-9320203BDAB7}" srcOrd="6" destOrd="0" presId="urn:microsoft.com/office/officeart/2005/8/layout/cycle6"/>
    <dgm:cxn modelId="{0503697D-5F08-4F98-A7FE-DA24E842C8AA}" type="presParOf" srcId="{46447456-97EF-44C7-B8C0-40C23CC04136}" destId="{70F8E464-73F6-4AFC-8E13-73C4FBAF32BF}" srcOrd="7" destOrd="0" presId="urn:microsoft.com/office/officeart/2005/8/layout/cycle6"/>
    <dgm:cxn modelId="{D3DC4FB8-C53C-4FC9-A315-B9CAADC49539}" type="presParOf" srcId="{46447456-97EF-44C7-B8C0-40C23CC04136}" destId="{946C530E-E71D-47DA-9089-1B924649906E}" srcOrd="8" destOrd="0" presId="urn:microsoft.com/office/officeart/2005/8/layout/cycle6"/>
    <dgm:cxn modelId="{771CA3C4-6F53-40D3-8243-23479F29FE0E}" type="presParOf" srcId="{46447456-97EF-44C7-B8C0-40C23CC04136}" destId="{FCEF6F60-91D8-4345-B296-69C57BF0907E}" srcOrd="9" destOrd="0" presId="urn:microsoft.com/office/officeart/2005/8/layout/cycle6"/>
    <dgm:cxn modelId="{759A9733-E0B8-433B-9F48-8CB168BB9DD5}" type="presParOf" srcId="{46447456-97EF-44C7-B8C0-40C23CC04136}" destId="{3C5D435A-AE2B-4143-AF7C-821D9569BED6}" srcOrd="10" destOrd="0" presId="urn:microsoft.com/office/officeart/2005/8/layout/cycle6"/>
    <dgm:cxn modelId="{786CE3D0-64CA-4071-B447-D6431CB822C9}" type="presParOf" srcId="{46447456-97EF-44C7-B8C0-40C23CC04136}" destId="{2BCA2D94-CA25-436C-BF99-D6AB17D3ACE6}" srcOrd="11" destOrd="0" presId="urn:microsoft.com/office/officeart/2005/8/layout/cycle6"/>
    <dgm:cxn modelId="{C6B454D7-79B3-41F8-A47F-59C8319FDAA1}" type="presParOf" srcId="{46447456-97EF-44C7-B8C0-40C23CC04136}" destId="{8458DE75-7E09-4F50-A31E-EE75418C7936}" srcOrd="12" destOrd="0" presId="urn:microsoft.com/office/officeart/2005/8/layout/cycle6"/>
    <dgm:cxn modelId="{262EE028-D9F6-40A2-87EC-CCB471FA2C98}" type="presParOf" srcId="{46447456-97EF-44C7-B8C0-40C23CC04136}" destId="{9FD34EE0-5296-4D10-A235-379615DE2C63}" srcOrd="13" destOrd="0" presId="urn:microsoft.com/office/officeart/2005/8/layout/cycle6"/>
    <dgm:cxn modelId="{1CED377A-C382-4BFA-82A1-A6D8CAA267E0}" type="presParOf" srcId="{46447456-97EF-44C7-B8C0-40C23CC04136}" destId="{929D411E-79B8-4CA7-8604-4F6A9A0511EB}" srcOrd="14" destOrd="0" presId="urn:microsoft.com/office/officeart/2005/8/layout/cycle6"/>
    <dgm:cxn modelId="{CE58F6A2-4852-4242-A3B2-5E93C7EF881F}" type="presParOf" srcId="{46447456-97EF-44C7-B8C0-40C23CC04136}" destId="{47C085B6-C98A-4A3E-BE4D-F8380033463A}" srcOrd="15" destOrd="0" presId="urn:microsoft.com/office/officeart/2005/8/layout/cycle6"/>
    <dgm:cxn modelId="{441065B3-81C1-4A54-9271-77E257FCC35D}" type="presParOf" srcId="{46447456-97EF-44C7-B8C0-40C23CC04136}" destId="{4C44E27F-EE6F-43BE-B69F-3D8D6C930E2D}" srcOrd="16" destOrd="0" presId="urn:microsoft.com/office/officeart/2005/8/layout/cycle6"/>
    <dgm:cxn modelId="{F27173CE-C6AE-4DFC-8543-2EDE4CEC3DED}" type="presParOf" srcId="{46447456-97EF-44C7-B8C0-40C23CC04136}" destId="{F4D92EAA-E19E-45BE-9666-CC4BDDAF0D3D}" srcOrd="17" destOrd="0" presId="urn:microsoft.com/office/officeart/2005/8/layout/cycle6"/>
    <dgm:cxn modelId="{4F1E04BE-51FA-4366-B72B-316249BBF71B}" type="presParOf" srcId="{46447456-97EF-44C7-B8C0-40C23CC04136}" destId="{98AD313F-C20C-4464-80B0-4EA653040AE3}" srcOrd="18" destOrd="0" presId="urn:microsoft.com/office/officeart/2005/8/layout/cycle6"/>
    <dgm:cxn modelId="{AB6AC52C-76BC-42A1-B950-EA3201236900}" type="presParOf" srcId="{46447456-97EF-44C7-B8C0-40C23CC04136}" destId="{3B3A05D9-ABA4-44EE-AFD8-47FE31808B89}" srcOrd="19" destOrd="0" presId="urn:microsoft.com/office/officeart/2005/8/layout/cycle6"/>
    <dgm:cxn modelId="{AB420099-9229-4D37-B793-A244B23DEF5D}" type="presParOf" srcId="{46447456-97EF-44C7-B8C0-40C23CC04136}" destId="{475B075E-F5DE-4049-9FE3-DA6834EB6959}" srcOrd="20" destOrd="0" presId="urn:microsoft.com/office/officeart/2005/8/layout/cycle6"/>
    <dgm:cxn modelId="{B328A5E4-0B00-4E8B-9AD1-BCDEE382CB3E}" type="presParOf" srcId="{46447456-97EF-44C7-B8C0-40C23CC04136}" destId="{CC804ABC-2AD0-4BBE-B816-95535F1B7910}" srcOrd="21" destOrd="0" presId="urn:microsoft.com/office/officeart/2005/8/layout/cycle6"/>
    <dgm:cxn modelId="{09E97526-4C22-4468-B488-8B55DDD22753}" type="presParOf" srcId="{46447456-97EF-44C7-B8C0-40C23CC04136}" destId="{9C48DED9-A07A-41A9-9C63-7A774EEFEC48}" srcOrd="22" destOrd="0" presId="urn:microsoft.com/office/officeart/2005/8/layout/cycle6"/>
    <dgm:cxn modelId="{DCD4F50F-BB90-4C27-A599-8CDE917F2213}" type="presParOf" srcId="{46447456-97EF-44C7-B8C0-40C23CC04136}" destId="{8C0D0BB4-E35C-4D5E-85F1-B541467FAD8A}" srcOrd="23" destOrd="0" presId="urn:microsoft.com/office/officeart/2005/8/layout/cycle6"/>
    <dgm:cxn modelId="{942C6015-43BB-418D-9263-A6AFC9ABE2F1}" type="presParOf" srcId="{46447456-97EF-44C7-B8C0-40C23CC04136}" destId="{73CDBC7F-65FA-4F44-9614-B152737B9B62}" srcOrd="24" destOrd="0" presId="urn:microsoft.com/office/officeart/2005/8/layout/cycle6"/>
    <dgm:cxn modelId="{05404AF5-7E63-4B1E-8F94-34493840431F}" type="presParOf" srcId="{46447456-97EF-44C7-B8C0-40C23CC04136}" destId="{0440ABF6-6FDB-41E9-A22E-B3809181FF01}" srcOrd="25" destOrd="0" presId="urn:microsoft.com/office/officeart/2005/8/layout/cycle6"/>
    <dgm:cxn modelId="{60AE3FDB-160F-4B26-A4C8-E66BB326CD45}" type="presParOf" srcId="{46447456-97EF-44C7-B8C0-40C23CC04136}" destId="{9BA14977-EF86-4A0C-8BDF-AC120985F1AE}" srcOrd="26" destOrd="0" presId="urn:microsoft.com/office/officeart/2005/8/layout/cycle6"/>
    <dgm:cxn modelId="{58265E7D-8C5F-41FE-9F3C-854D7E87807B}" type="presParOf" srcId="{46447456-97EF-44C7-B8C0-40C23CC04136}" destId="{13B0FBBE-A921-4E26-B5CB-343024DC1CB0}" srcOrd="27" destOrd="0" presId="urn:microsoft.com/office/officeart/2005/8/layout/cycle6"/>
    <dgm:cxn modelId="{8321BB17-4A3A-4FDB-8267-53EDD32BBCC1}" type="presParOf" srcId="{46447456-97EF-44C7-B8C0-40C23CC04136}" destId="{62F77CA8-AA4B-4DC6-BBFB-0E46D232B521}" srcOrd="28" destOrd="0" presId="urn:microsoft.com/office/officeart/2005/8/layout/cycle6"/>
    <dgm:cxn modelId="{043D9F1D-F722-4DFB-9DE5-F76248731DE8}" type="presParOf" srcId="{46447456-97EF-44C7-B8C0-40C23CC04136}" destId="{27554E57-49A1-4CA5-AD84-A1E21BD14B38}" srcOrd="29" destOrd="0" presId="urn:microsoft.com/office/officeart/2005/8/layout/cycle6"/>
    <dgm:cxn modelId="{576C6612-E010-4D78-9B64-BE91BC2670D9}" type="presParOf" srcId="{46447456-97EF-44C7-B8C0-40C23CC04136}" destId="{F3416255-397E-437C-B7D3-B18266FAD98B}" srcOrd="30" destOrd="0" presId="urn:microsoft.com/office/officeart/2005/8/layout/cycle6"/>
    <dgm:cxn modelId="{A0AD8DE2-6756-4378-9E78-58A54BE728E8}" type="presParOf" srcId="{46447456-97EF-44C7-B8C0-40C23CC04136}" destId="{69E623E8-6106-4059-AD88-72A8E00C9042}" srcOrd="31" destOrd="0" presId="urn:microsoft.com/office/officeart/2005/8/layout/cycle6"/>
    <dgm:cxn modelId="{52DDAC8A-67CA-4C88-81DE-2D924AE89183}" type="presParOf" srcId="{46447456-97EF-44C7-B8C0-40C23CC04136}" destId="{8C1DFA84-853D-434D-8854-0833AA2FBAB8}" srcOrd="32" destOrd="0" presId="urn:microsoft.com/office/officeart/2005/8/layout/cycle6"/>
    <dgm:cxn modelId="{386FE08C-274B-401E-9CD3-7BF6DE571BD9}" type="presParOf" srcId="{46447456-97EF-44C7-B8C0-40C23CC04136}" destId="{962F3097-E672-4A7A-AEE6-4C97D13158E3}" srcOrd="33" destOrd="0" presId="urn:microsoft.com/office/officeart/2005/8/layout/cycle6"/>
    <dgm:cxn modelId="{E0BA1C88-8C8E-4ED4-AEF7-F42A8FFAB043}" type="presParOf" srcId="{46447456-97EF-44C7-B8C0-40C23CC04136}" destId="{D1F8C58B-107D-4EEB-B837-F7566F81E1E2}" srcOrd="34" destOrd="0" presId="urn:microsoft.com/office/officeart/2005/8/layout/cycle6"/>
    <dgm:cxn modelId="{1931809F-C003-4E65-B656-A93BDDA1CB07}" type="presParOf" srcId="{46447456-97EF-44C7-B8C0-40C23CC04136}" destId="{A391A79E-92BA-4D0D-93D6-3451C2322612}" srcOrd="35" destOrd="0" presId="urn:microsoft.com/office/officeart/2005/8/layout/cycle6"/>
    <dgm:cxn modelId="{5197C5C4-58FF-4F15-80E4-81F088EE6EA0}" type="presParOf" srcId="{46447456-97EF-44C7-B8C0-40C23CC04136}" destId="{B32D761E-E49E-439A-9A2A-0ED96E72ABD9}" srcOrd="36" destOrd="0" presId="urn:microsoft.com/office/officeart/2005/8/layout/cycle6"/>
    <dgm:cxn modelId="{F3C43D67-6E4C-49E4-91AC-90A3CFF0D318}" type="presParOf" srcId="{46447456-97EF-44C7-B8C0-40C23CC04136}" destId="{30DF5F01-7682-472F-85AF-203FDE381A04}" srcOrd="37" destOrd="0" presId="urn:microsoft.com/office/officeart/2005/8/layout/cycle6"/>
    <dgm:cxn modelId="{031F24FF-7A8C-4B1F-A9A9-06E5FA45A107}" type="presParOf" srcId="{46447456-97EF-44C7-B8C0-40C23CC04136}" destId="{B4C7B276-46D0-414E-80AB-1237D70392E4}" srcOrd="38" destOrd="0" presId="urn:microsoft.com/office/officeart/2005/8/layout/cycle6"/>
    <dgm:cxn modelId="{2BE5949E-C444-406D-98B5-9F0C36DF5DA4}" type="presParOf" srcId="{46447456-97EF-44C7-B8C0-40C23CC04136}" destId="{41D5CB4C-A613-4654-8771-450F0CFCA55D}" srcOrd="39" destOrd="0" presId="urn:microsoft.com/office/officeart/2005/8/layout/cycle6"/>
    <dgm:cxn modelId="{F78B2C10-5507-4E6B-8250-6489775B8100}" type="presParOf" srcId="{46447456-97EF-44C7-B8C0-40C23CC04136}" destId="{7740D191-706C-40E8-9559-4023FD8E346E}" srcOrd="40" destOrd="0" presId="urn:microsoft.com/office/officeart/2005/8/layout/cycle6"/>
    <dgm:cxn modelId="{5090D343-6474-4225-B7B5-C5B0E210A163}" type="presParOf" srcId="{46447456-97EF-44C7-B8C0-40C23CC04136}" destId="{96C08B4E-88E8-44AE-8876-129F989D5105}" srcOrd="41" destOrd="0" presId="urn:microsoft.com/office/officeart/2005/8/layout/cycle6"/>
    <dgm:cxn modelId="{31BE29A5-1607-4179-8453-0199CF771C56}" type="presParOf" srcId="{46447456-97EF-44C7-B8C0-40C23CC04136}" destId="{45C4C7E0-FBC7-4931-B9A7-9CEC294B838D}" srcOrd="42" destOrd="0" presId="urn:microsoft.com/office/officeart/2005/8/layout/cycle6"/>
    <dgm:cxn modelId="{4D7B4D18-0AFF-4B4B-A6A7-F12A30120607}" type="presParOf" srcId="{46447456-97EF-44C7-B8C0-40C23CC04136}" destId="{1BE8C8BC-2E6F-4327-9294-FB6781B15428}" srcOrd="43" destOrd="0" presId="urn:microsoft.com/office/officeart/2005/8/layout/cycle6"/>
    <dgm:cxn modelId="{89924E22-F1B9-4CDD-A410-B0F6731752BA}" type="presParOf" srcId="{46447456-97EF-44C7-B8C0-40C23CC04136}" destId="{5E9B62FB-4BCA-4008-A6CC-2C748726148B}" srcOrd="44" destOrd="0" presId="urn:microsoft.com/office/officeart/2005/8/layout/cycle6"/>
    <dgm:cxn modelId="{CEA257CA-8C7E-43E3-8686-404136D4E499}" type="presParOf" srcId="{46447456-97EF-44C7-B8C0-40C23CC04136}" destId="{0F40AB61-7D5C-4909-BE80-B95703882AB4}" srcOrd="45" destOrd="0" presId="urn:microsoft.com/office/officeart/2005/8/layout/cycle6"/>
    <dgm:cxn modelId="{90FB5629-1A8B-4335-8E56-E700F000A34A}" type="presParOf" srcId="{46447456-97EF-44C7-B8C0-40C23CC04136}" destId="{45757CCB-D575-4FCF-9322-6F39162438E0}" srcOrd="46" destOrd="0" presId="urn:microsoft.com/office/officeart/2005/8/layout/cycle6"/>
    <dgm:cxn modelId="{58394FCC-1C25-43A6-BF29-C979265CE1FB}" type="presParOf" srcId="{46447456-97EF-44C7-B8C0-40C23CC04136}" destId="{0FAE7F47-50F9-4D36-88CF-73DE4A670A04}" srcOrd="47" destOrd="0" presId="urn:microsoft.com/office/officeart/2005/8/layout/cycle6"/>
    <dgm:cxn modelId="{3150010E-A114-473C-8589-38719710DAC7}" type="presParOf" srcId="{46447456-97EF-44C7-B8C0-40C23CC04136}" destId="{D31D5E55-F44D-4125-B17A-907580F98840}" srcOrd="48" destOrd="0" presId="urn:microsoft.com/office/officeart/2005/8/layout/cycle6"/>
    <dgm:cxn modelId="{F67FDB9E-FD21-4EB5-AFDC-D96E96924C59}" type="presParOf" srcId="{46447456-97EF-44C7-B8C0-40C23CC04136}" destId="{E1CDE105-68D6-4FB9-A0B7-AC5E21B1FE9F}" srcOrd="49" destOrd="0" presId="urn:microsoft.com/office/officeart/2005/8/layout/cycle6"/>
    <dgm:cxn modelId="{7EFFF10C-EF22-4720-9937-6B203008DBB1}" type="presParOf" srcId="{46447456-97EF-44C7-B8C0-40C23CC04136}" destId="{DF5BB38F-4915-4A11-8ACB-A655460D1B91}" srcOrd="50" destOrd="0" presId="urn:microsoft.com/office/officeart/2005/8/layout/cycle6"/>
    <dgm:cxn modelId="{83E98B0B-4A2E-453D-AE1A-999C3B37D959}" type="presParOf" srcId="{46447456-97EF-44C7-B8C0-40C23CC04136}" destId="{47AA7A80-C762-47F0-BC05-345D0B359063}" srcOrd="51" destOrd="0" presId="urn:microsoft.com/office/officeart/2005/8/layout/cycle6"/>
    <dgm:cxn modelId="{956A3625-1E70-4667-B955-9777FAD917DD}" type="presParOf" srcId="{46447456-97EF-44C7-B8C0-40C23CC04136}" destId="{A8FEF709-04FB-4555-83D4-8ECF593A005F}" srcOrd="52" destOrd="0" presId="urn:microsoft.com/office/officeart/2005/8/layout/cycle6"/>
    <dgm:cxn modelId="{279D1713-C32E-443B-A8E9-AE6433CFB05B}" type="presParOf" srcId="{46447456-97EF-44C7-B8C0-40C23CC04136}" destId="{50A32A28-DD9D-4F58-80EB-F5F390E8E62B}" srcOrd="53" destOrd="0" presId="urn:microsoft.com/office/officeart/2005/8/layout/cycle6"/>
    <dgm:cxn modelId="{2D9B6276-211F-4016-9E9C-0DB70B015237}" type="presParOf" srcId="{46447456-97EF-44C7-B8C0-40C23CC04136}" destId="{370FAAFE-CDC0-42D8-AFD0-606FA2670B00}" srcOrd="54" destOrd="0" presId="urn:microsoft.com/office/officeart/2005/8/layout/cycle6"/>
    <dgm:cxn modelId="{259106F4-10F6-45B4-9842-2CC617984BC2}" type="presParOf" srcId="{46447456-97EF-44C7-B8C0-40C23CC04136}" destId="{FE1E0815-2DAA-4EA7-A88A-FE3447811464}" srcOrd="55" destOrd="0" presId="urn:microsoft.com/office/officeart/2005/8/layout/cycle6"/>
    <dgm:cxn modelId="{EE443F2F-CB59-4A11-8076-B298C26D50B9}" type="presParOf" srcId="{46447456-97EF-44C7-B8C0-40C23CC04136}" destId="{08C4D7FA-4E98-4534-8255-77DCF855EA5A}" srcOrd="56" destOrd="0" presId="urn:microsoft.com/office/officeart/2005/8/layout/cycle6"/>
    <dgm:cxn modelId="{626CAAD7-295E-44A3-9A5C-9AB1226D6C6D}" type="presParOf" srcId="{46447456-97EF-44C7-B8C0-40C23CC04136}" destId="{99E01FF2-0424-4FF4-8D94-F4C8265F61ED}" srcOrd="57" destOrd="0" presId="urn:microsoft.com/office/officeart/2005/8/layout/cycle6"/>
    <dgm:cxn modelId="{23A30002-FF32-4AC9-ACB0-48451E4A8755}" type="presParOf" srcId="{46447456-97EF-44C7-B8C0-40C23CC04136}" destId="{4086C46C-7D78-42F5-AF3F-BF9772F0CC0A}" srcOrd="58" destOrd="0" presId="urn:microsoft.com/office/officeart/2005/8/layout/cycle6"/>
    <dgm:cxn modelId="{9F90C0C0-C9C2-409D-8690-6F1AA668BF6A}" type="presParOf" srcId="{46447456-97EF-44C7-B8C0-40C23CC04136}" destId="{1451CB43-B41A-45CF-B8EF-A745EC3748CC}" srcOrd="59" destOrd="0" presId="urn:microsoft.com/office/officeart/2005/8/layout/cycle6"/>
    <dgm:cxn modelId="{165C7234-9932-4F43-93F7-359E097C4FBB}" type="presParOf" srcId="{46447456-97EF-44C7-B8C0-40C23CC04136}" destId="{BFBF6E3E-C532-4C63-B2AD-CB71E9D0F83F}" srcOrd="60" destOrd="0" presId="urn:microsoft.com/office/officeart/2005/8/layout/cycle6"/>
    <dgm:cxn modelId="{DE1002C5-E61A-47A1-B80A-371C8C0E0022}" type="presParOf" srcId="{46447456-97EF-44C7-B8C0-40C23CC04136}" destId="{BFF6AA2F-CC81-4DBC-A917-7B595E7A6A94}" srcOrd="61" destOrd="0" presId="urn:microsoft.com/office/officeart/2005/8/layout/cycle6"/>
    <dgm:cxn modelId="{4C65C387-726B-47EB-BE6E-2E890A23CFBE}" type="presParOf" srcId="{46447456-97EF-44C7-B8C0-40C23CC04136}" destId="{65DB642B-7B10-4D87-A69E-AD65BCBB5E3A}" srcOrd="62" destOrd="0" presId="urn:microsoft.com/office/officeart/2005/8/layout/cycle6"/>
    <dgm:cxn modelId="{87172D6D-E792-4C25-BB30-C0C33041F7E9}" type="presParOf" srcId="{46447456-97EF-44C7-B8C0-40C23CC04136}" destId="{D508D8FC-CDF2-4DEA-86BD-9C9798053DCB}" srcOrd="63" destOrd="0" presId="urn:microsoft.com/office/officeart/2005/8/layout/cycle6"/>
    <dgm:cxn modelId="{9621C595-00DF-4F5C-A7DA-8363546ED62E}" type="presParOf" srcId="{46447456-97EF-44C7-B8C0-40C23CC04136}" destId="{BE056343-2457-4C82-BEE8-06A057D02E1D}" srcOrd="64" destOrd="0" presId="urn:microsoft.com/office/officeart/2005/8/layout/cycle6"/>
    <dgm:cxn modelId="{1C765614-342F-4AA3-8442-20CA64A912D3}" type="presParOf" srcId="{46447456-97EF-44C7-B8C0-40C23CC04136}" destId="{D55B6D8B-25E6-4454-9D5A-FCAE75716B6D}" srcOrd="65" destOrd="0" presId="urn:microsoft.com/office/officeart/2005/8/layout/cycle6"/>
    <dgm:cxn modelId="{E20B3D49-3350-4201-A219-A9DE57A3F545}" type="presParOf" srcId="{46447456-97EF-44C7-B8C0-40C23CC04136}" destId="{0512C3D4-BD56-4313-A852-1AF03BF2C677}" srcOrd="66" destOrd="0" presId="urn:microsoft.com/office/officeart/2005/8/layout/cycle6"/>
    <dgm:cxn modelId="{71116104-4E08-44E6-A839-55B8A5391157}" type="presParOf" srcId="{46447456-97EF-44C7-B8C0-40C23CC04136}" destId="{B015F187-2E78-4D3A-965B-4AC2EF7FF435}" srcOrd="67" destOrd="0" presId="urn:microsoft.com/office/officeart/2005/8/layout/cycle6"/>
    <dgm:cxn modelId="{E45F123E-77A1-496F-9165-895522847D4C}" type="presParOf" srcId="{46447456-97EF-44C7-B8C0-40C23CC04136}" destId="{5865CBD9-63AD-4BE8-A468-7642B6FDC828}" srcOrd="68" destOrd="0" presId="urn:microsoft.com/office/officeart/2005/8/layout/cycle6"/>
    <dgm:cxn modelId="{87808B1E-221B-4B83-A813-DD506921F9CC}" type="presParOf" srcId="{46447456-97EF-44C7-B8C0-40C23CC04136}" destId="{1D14B5AE-C08B-470F-A100-424CF931A992}" srcOrd="69" destOrd="0" presId="urn:microsoft.com/office/officeart/2005/8/layout/cycle6"/>
    <dgm:cxn modelId="{EF0E5630-2CB5-4CE1-A7D6-480B9B352A33}" type="presParOf" srcId="{46447456-97EF-44C7-B8C0-40C23CC04136}" destId="{F50B6A41-26B5-4767-914A-A8418220B1BA}" srcOrd="70" destOrd="0" presId="urn:microsoft.com/office/officeart/2005/8/layout/cycle6"/>
    <dgm:cxn modelId="{46ED4905-F96C-4682-9E26-6F2447C56DA9}" type="presParOf" srcId="{46447456-97EF-44C7-B8C0-40C23CC04136}" destId="{18F30FE6-66C1-4970-8BB2-6F2D44C6FF75}" srcOrd="71" destOrd="0" presId="urn:microsoft.com/office/officeart/2005/8/layout/cycle6"/>
    <dgm:cxn modelId="{C2623DAE-ED73-4E87-A48B-DDAEDA9F23DF}" type="presParOf" srcId="{46447456-97EF-44C7-B8C0-40C23CC04136}" destId="{FCBD26E0-9D13-494B-AA92-E4DB20AEC8D2}" srcOrd="72" destOrd="0" presId="urn:microsoft.com/office/officeart/2005/8/layout/cycle6"/>
    <dgm:cxn modelId="{A44CB28E-AE1E-4E5F-AFF8-F1212AF17109}" type="presParOf" srcId="{46447456-97EF-44C7-B8C0-40C23CC04136}" destId="{7DA85DE6-95D6-47DD-BBF1-9091EA2FDF18}" srcOrd="73" destOrd="0" presId="urn:microsoft.com/office/officeart/2005/8/layout/cycle6"/>
    <dgm:cxn modelId="{77EEB2D3-9F32-4476-A742-EAC41CC65D53}" type="presParOf" srcId="{46447456-97EF-44C7-B8C0-40C23CC04136}" destId="{9A42BEC3-A980-4B41-B4E9-4153A06535C8}" srcOrd="74" destOrd="0" presId="urn:microsoft.com/office/officeart/2005/8/layout/cycle6"/>
    <dgm:cxn modelId="{9BB8458F-650F-4853-87EF-A22F6944734A}" type="presParOf" srcId="{46447456-97EF-44C7-B8C0-40C23CC04136}" destId="{5EE78AA2-2A5A-42F3-BE0B-ABFB25702F48}" srcOrd="75" destOrd="0" presId="urn:microsoft.com/office/officeart/2005/8/layout/cycle6"/>
    <dgm:cxn modelId="{677AC289-8E0B-4EB7-AE08-B240CE361A89}" type="presParOf" srcId="{46447456-97EF-44C7-B8C0-40C23CC04136}" destId="{3237642E-C3C5-4A1D-8B72-2086BFE8155D}" srcOrd="76" destOrd="0" presId="urn:microsoft.com/office/officeart/2005/8/layout/cycle6"/>
    <dgm:cxn modelId="{A5386914-EC97-4563-AFCF-7E74D1D35296}" type="presParOf" srcId="{46447456-97EF-44C7-B8C0-40C23CC04136}" destId="{2F90F1D2-8CC8-4ED8-BB48-23FCE1CB8435}" srcOrd="77" destOrd="0" presId="urn:microsoft.com/office/officeart/2005/8/layout/cycle6"/>
    <dgm:cxn modelId="{72A1F5A9-9F1C-4EE7-9CBF-0441B2722394}" type="presParOf" srcId="{46447456-97EF-44C7-B8C0-40C23CC04136}" destId="{F42858F9-9D47-4E4F-86F6-1842FEE537B5}" srcOrd="78" destOrd="0" presId="urn:microsoft.com/office/officeart/2005/8/layout/cycle6"/>
    <dgm:cxn modelId="{E3F449BC-F0F2-44B5-9780-B55A76F4686F}" type="presParOf" srcId="{46447456-97EF-44C7-B8C0-40C23CC04136}" destId="{1CAEB7D6-2BAC-4F9E-9F92-514BE9744810}" srcOrd="79" destOrd="0" presId="urn:microsoft.com/office/officeart/2005/8/layout/cycle6"/>
    <dgm:cxn modelId="{70C09D65-331E-4766-AEB3-0B60DC99A0D4}" type="presParOf" srcId="{46447456-97EF-44C7-B8C0-40C23CC04136}" destId="{1FA4EC07-2F8A-4506-ACE1-504354BBCE6B}" srcOrd="80" destOrd="0" presId="urn:microsoft.com/office/officeart/2005/8/layout/cycle6"/>
    <dgm:cxn modelId="{EC996A5A-9ECF-4F47-99A1-81590C0D93D9}" type="presParOf" srcId="{46447456-97EF-44C7-B8C0-40C23CC04136}" destId="{5F087255-C61A-44C7-A912-E8BFBFAEE0D5}" srcOrd="81" destOrd="0" presId="urn:microsoft.com/office/officeart/2005/8/layout/cycle6"/>
    <dgm:cxn modelId="{CEDEB0F2-1B2F-44C6-80F9-58C56B69D8EE}" type="presParOf" srcId="{46447456-97EF-44C7-B8C0-40C23CC04136}" destId="{D7B804E4-092E-40D5-A156-9A00303521CB}" srcOrd="82" destOrd="0" presId="urn:microsoft.com/office/officeart/2005/8/layout/cycle6"/>
    <dgm:cxn modelId="{21205AB2-A897-428D-A051-7E6405C0C22D}" type="presParOf" srcId="{46447456-97EF-44C7-B8C0-40C23CC04136}" destId="{D4ED9A35-D9F2-4253-960C-D8396C93E035}" srcOrd="83" destOrd="0" presId="urn:microsoft.com/office/officeart/2005/8/layout/cycle6"/>
    <dgm:cxn modelId="{D573768E-0983-41DE-9CB4-6D9698E62476}" type="presParOf" srcId="{46447456-97EF-44C7-B8C0-40C23CC04136}" destId="{C1CE9FD0-325E-4F78-A16B-5565A17B3833}" srcOrd="84" destOrd="0" presId="urn:microsoft.com/office/officeart/2005/8/layout/cycle6"/>
    <dgm:cxn modelId="{EDAF65AF-0B65-42C5-97C0-81FFFCBCD714}" type="presParOf" srcId="{46447456-97EF-44C7-B8C0-40C23CC04136}" destId="{1F558865-D6E0-4A9B-815F-F3ED81B2E010}" srcOrd="85" destOrd="0" presId="urn:microsoft.com/office/officeart/2005/8/layout/cycle6"/>
    <dgm:cxn modelId="{6BA28BE3-C85E-4B1E-BA62-4AEC48BB575D}" type="presParOf" srcId="{46447456-97EF-44C7-B8C0-40C23CC04136}" destId="{804CA461-87F1-4310-87D5-42B0F4A9E899}" srcOrd="86" destOrd="0" presId="urn:microsoft.com/office/officeart/2005/8/layout/cycle6"/>
    <dgm:cxn modelId="{2C8D05CA-D6FE-4707-AE8E-9A61913BE28B}" type="presParOf" srcId="{46447456-97EF-44C7-B8C0-40C23CC04136}" destId="{33C39CB2-F9E1-4265-A00F-E52AE724380D}" srcOrd="87" destOrd="0" presId="urn:microsoft.com/office/officeart/2005/8/layout/cycle6"/>
    <dgm:cxn modelId="{CC3B406D-4FAC-4C56-9FAC-F6417F15321B}" type="presParOf" srcId="{46447456-97EF-44C7-B8C0-40C23CC04136}" destId="{DCE983CD-EB03-43A2-AA42-26A6E1289BB3}" srcOrd="88" destOrd="0" presId="urn:microsoft.com/office/officeart/2005/8/layout/cycle6"/>
    <dgm:cxn modelId="{A0435B1E-6976-44AA-9F91-DBFB525694AC}" type="presParOf" srcId="{46447456-97EF-44C7-B8C0-40C23CC04136}" destId="{55CC45B7-8F3D-43FB-A48E-9EB941448D5F}" srcOrd="89" destOrd="0" presId="urn:microsoft.com/office/officeart/2005/8/layout/cycle6"/>
    <dgm:cxn modelId="{F500EE72-85B4-48C9-84B4-2BCFA6AFAF92}" type="presParOf" srcId="{46447456-97EF-44C7-B8C0-40C23CC04136}" destId="{9391E22D-960D-4584-A21C-2D9D37EC103A}" srcOrd="90" destOrd="0" presId="urn:microsoft.com/office/officeart/2005/8/layout/cycle6"/>
    <dgm:cxn modelId="{E5FCBDD3-DC53-4CB7-972A-9576BFBF67A4}" type="presParOf" srcId="{46447456-97EF-44C7-B8C0-40C23CC04136}" destId="{A4007626-1242-4D53-876E-C37D32A08E95}" srcOrd="91" destOrd="0" presId="urn:microsoft.com/office/officeart/2005/8/layout/cycle6"/>
    <dgm:cxn modelId="{DB7C155D-9BAD-4828-BFE1-5AD546F8C44C}" type="presParOf" srcId="{46447456-97EF-44C7-B8C0-40C23CC04136}" destId="{BAA7B965-CDBC-4DE7-807E-C8A9FA43808F}" srcOrd="92" destOrd="0" presId="urn:microsoft.com/office/officeart/2005/8/layout/cycle6"/>
    <dgm:cxn modelId="{BD4074AE-02AA-4EBE-A132-6A9D5BE3553F}" type="presParOf" srcId="{46447456-97EF-44C7-B8C0-40C23CC04136}" destId="{11EF4DE7-2C7D-4E0C-9458-64EBD4F1B4F4}" srcOrd="93" destOrd="0" presId="urn:microsoft.com/office/officeart/2005/8/layout/cycle6"/>
    <dgm:cxn modelId="{58FFC577-19C5-43C1-8D1D-46234DC2C13D}" type="presParOf" srcId="{46447456-97EF-44C7-B8C0-40C23CC04136}" destId="{A578DFE6-6991-40FF-BCFC-66148F5AEFC6}" srcOrd="94" destOrd="0" presId="urn:microsoft.com/office/officeart/2005/8/layout/cycle6"/>
    <dgm:cxn modelId="{0282D6EC-3F91-4BC5-B2A4-1EFCE1A2DF9C}" type="presParOf" srcId="{46447456-97EF-44C7-B8C0-40C23CC04136}" destId="{C8C8E81E-0025-4003-8534-F322790E5341}" srcOrd="95" destOrd="0" presId="urn:microsoft.com/office/officeart/2005/8/layout/cycle6"/>
    <dgm:cxn modelId="{F0701422-FC4A-4DA3-9DEC-A4994FC6B5BD}" type="presParOf" srcId="{46447456-97EF-44C7-B8C0-40C23CC04136}" destId="{A15418DF-A3FA-43C3-8272-DC0B0FDFA2F3}" srcOrd="96" destOrd="0" presId="urn:microsoft.com/office/officeart/2005/8/layout/cycle6"/>
    <dgm:cxn modelId="{5D6EB02C-6C27-4105-BC51-1E034F9AA825}" type="presParOf" srcId="{46447456-97EF-44C7-B8C0-40C23CC04136}" destId="{DAF9E7D5-6F88-4466-99D2-426A1DF03B9E}" srcOrd="97" destOrd="0" presId="urn:microsoft.com/office/officeart/2005/8/layout/cycle6"/>
    <dgm:cxn modelId="{7123C2ED-FE65-4BE7-BFC0-2277AF8A8BBD}" type="presParOf" srcId="{46447456-97EF-44C7-B8C0-40C23CC04136}" destId="{FF1E4BF1-A801-4231-9EDC-68035E65EAB1}" srcOrd="98" destOrd="0" presId="urn:microsoft.com/office/officeart/2005/8/layout/cycle6"/>
    <dgm:cxn modelId="{4F681733-845D-44B7-8F18-4E660D7969F3}" type="presParOf" srcId="{46447456-97EF-44C7-B8C0-40C23CC04136}" destId="{F7F1FEBF-948F-4BDB-88CF-456522C99845}" srcOrd="99" destOrd="0" presId="urn:microsoft.com/office/officeart/2005/8/layout/cycle6"/>
    <dgm:cxn modelId="{FA8F63A4-25A7-4815-B07C-149D4ADC8B6D}" type="presParOf" srcId="{46447456-97EF-44C7-B8C0-40C23CC04136}" destId="{101ED77E-53AE-4772-96DE-5583CDEB15F5}" srcOrd="100" destOrd="0" presId="urn:microsoft.com/office/officeart/2005/8/layout/cycle6"/>
    <dgm:cxn modelId="{3B1D1B1D-C5CA-453C-8BC3-B792FFC71EE3}" type="presParOf" srcId="{46447456-97EF-44C7-B8C0-40C23CC04136}" destId="{4A39DB47-3202-44BC-AB61-1E51257C2B7B}" srcOrd="101" destOrd="0" presId="urn:microsoft.com/office/officeart/2005/8/layout/cycle6"/>
    <dgm:cxn modelId="{1CD19F77-1095-44D1-9650-92568DBC808D}" type="presParOf" srcId="{46447456-97EF-44C7-B8C0-40C23CC04136}" destId="{0D7F9D98-DCFD-45EA-B441-F850F045728A}" srcOrd="102" destOrd="0" presId="urn:microsoft.com/office/officeart/2005/8/layout/cycle6"/>
    <dgm:cxn modelId="{9A612CF9-672E-44CF-B7CD-320BE006941C}" type="presParOf" srcId="{46447456-97EF-44C7-B8C0-40C23CC04136}" destId="{90E67AFA-A4F2-464D-98B0-B2E627B461B2}" srcOrd="103" destOrd="0" presId="urn:microsoft.com/office/officeart/2005/8/layout/cycle6"/>
    <dgm:cxn modelId="{892B0CEE-D38A-4F2E-AB45-66E8199AA37B}" type="presParOf" srcId="{46447456-97EF-44C7-B8C0-40C23CC04136}" destId="{907351FB-846C-4553-87B0-D62736440050}" srcOrd="104" destOrd="0" presId="urn:microsoft.com/office/officeart/2005/8/layout/cycle6"/>
    <dgm:cxn modelId="{FF13B5B6-78C2-417E-A7CE-3472AFAFD0D5}" type="presParOf" srcId="{46447456-97EF-44C7-B8C0-40C23CC04136}" destId="{91EFBC43-A1A6-47F2-9F5F-63EA044679AC}" srcOrd="105" destOrd="0" presId="urn:microsoft.com/office/officeart/2005/8/layout/cycle6"/>
    <dgm:cxn modelId="{96419C98-0454-4E10-AC9D-A55C4689EA17}" type="presParOf" srcId="{46447456-97EF-44C7-B8C0-40C23CC04136}" destId="{6CC10522-ACB3-45F8-B7F4-09178BEFC792}" srcOrd="106" destOrd="0" presId="urn:microsoft.com/office/officeart/2005/8/layout/cycle6"/>
    <dgm:cxn modelId="{B8AC59FC-BBE0-47B6-AEB3-99A3F7B1C1AC}" type="presParOf" srcId="{46447456-97EF-44C7-B8C0-40C23CC04136}" destId="{B45CDDA6-1122-42AD-931D-2B6484F7A8FE}" srcOrd="107" destOrd="0" presId="urn:microsoft.com/office/officeart/2005/8/layout/cycle6"/>
    <dgm:cxn modelId="{B2D9709A-EE44-4950-96DC-58E1047D7A5F}" type="presParOf" srcId="{46447456-97EF-44C7-B8C0-40C23CC04136}" destId="{A6DC793F-D62B-4C8B-983C-4BE7325B757E}" srcOrd="108" destOrd="0" presId="urn:microsoft.com/office/officeart/2005/8/layout/cycle6"/>
    <dgm:cxn modelId="{79B1F0B9-5749-471F-9A83-9D3EEDE06E75}" type="presParOf" srcId="{46447456-97EF-44C7-B8C0-40C23CC04136}" destId="{E90E8B51-5743-474B-9095-D25F72AFE511}" srcOrd="109" destOrd="0" presId="urn:microsoft.com/office/officeart/2005/8/layout/cycle6"/>
    <dgm:cxn modelId="{270182C9-9FEB-477A-822F-63D8E898D65E}" type="presParOf" srcId="{46447456-97EF-44C7-B8C0-40C23CC04136}" destId="{DC28B037-43C0-4119-A2B9-884FAF11C515}" srcOrd="110" destOrd="0" presId="urn:microsoft.com/office/officeart/2005/8/layout/cycle6"/>
    <dgm:cxn modelId="{8864F308-7BE2-4F9A-8BAB-41BA6A87C37D}" type="presParOf" srcId="{46447456-97EF-44C7-B8C0-40C23CC04136}" destId="{4CB60770-9FC6-4FA0-872C-0604DE0FD390}" srcOrd="111" destOrd="0" presId="urn:microsoft.com/office/officeart/2005/8/layout/cycle6"/>
    <dgm:cxn modelId="{063392ED-57F9-475C-A74D-2E8F82A75F1C}" type="presParOf" srcId="{46447456-97EF-44C7-B8C0-40C23CC04136}" destId="{04AF1968-86E7-4A0E-A760-DDD1DCEC3E74}" srcOrd="112" destOrd="0" presId="urn:microsoft.com/office/officeart/2005/8/layout/cycle6"/>
    <dgm:cxn modelId="{697BA1B2-AD26-4075-8C7F-856B37140950}" type="presParOf" srcId="{46447456-97EF-44C7-B8C0-40C23CC04136}" destId="{E51946DF-9E64-4258-BC47-3EAC4A61DC30}" srcOrd="113" destOrd="0" presId="urn:microsoft.com/office/officeart/2005/8/layout/cycle6"/>
    <dgm:cxn modelId="{FC01E720-EBEF-4D26-B91A-405BBA74DED9}" type="presParOf" srcId="{46447456-97EF-44C7-B8C0-40C23CC04136}" destId="{26D3F985-B9A0-47F0-9ABB-50E656FAF322}" srcOrd="114" destOrd="0" presId="urn:microsoft.com/office/officeart/2005/8/layout/cycle6"/>
    <dgm:cxn modelId="{505361DC-A6ED-4F24-A165-0336194BB9A2}" type="presParOf" srcId="{46447456-97EF-44C7-B8C0-40C23CC04136}" destId="{E955868E-ADDC-4ABE-9363-A4044C85E6D2}" srcOrd="115" destOrd="0" presId="urn:microsoft.com/office/officeart/2005/8/layout/cycle6"/>
    <dgm:cxn modelId="{1C14548C-168B-41C5-96BF-DDAC31AEC480}" type="presParOf" srcId="{46447456-97EF-44C7-B8C0-40C23CC04136}" destId="{08B3110B-0074-4B0B-904A-61ED42037772}" srcOrd="116" destOrd="0" presId="urn:microsoft.com/office/officeart/2005/8/layout/cycle6"/>
    <dgm:cxn modelId="{E7B6FB23-551F-4603-9256-066380779DB7}" type="presParOf" srcId="{46447456-97EF-44C7-B8C0-40C23CC04136}" destId="{E1240451-CBBA-4BA5-8265-39D7389018E5}" srcOrd="117" destOrd="0" presId="urn:microsoft.com/office/officeart/2005/8/layout/cycle6"/>
    <dgm:cxn modelId="{0CE14F09-0E4D-4628-8ADD-A90D48663522}" type="presParOf" srcId="{46447456-97EF-44C7-B8C0-40C23CC04136}" destId="{4C893806-B1A9-4FB8-BD73-4C5C82EA17E7}" srcOrd="118" destOrd="0" presId="urn:microsoft.com/office/officeart/2005/8/layout/cycle6"/>
    <dgm:cxn modelId="{3E255C58-CE6B-4641-9EED-945C4F04B146}" type="presParOf" srcId="{46447456-97EF-44C7-B8C0-40C23CC04136}" destId="{407E739F-EBFA-4941-9691-A9D8DBE8F123}" srcOrd="119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B7BB-D8EC-4B2A-B9C9-82F1D9B52BE1}">
      <dsp:nvSpPr>
        <dsp:cNvPr id="0" name=""/>
        <dsp:cNvSpPr/>
      </dsp:nvSpPr>
      <dsp:spPr>
        <a:xfrm>
          <a:off x="2262804" y="-13693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62804" y="-13693"/>
        <a:ext cx="192023" cy="128015"/>
      </dsp:txXfrm>
    </dsp:sp>
    <dsp:sp modelId="{D50BD226-8D9F-4EFC-A82D-2281B78786B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DFFCE-CF82-4649-99E2-0D534B809A9D}">
      <dsp:nvSpPr>
        <dsp:cNvPr id="0" name=""/>
        <dsp:cNvSpPr/>
      </dsp:nvSpPr>
      <dsp:spPr>
        <a:xfrm>
          <a:off x="2519780" y="760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19780" y="7600"/>
        <a:ext cx="192023" cy="128015"/>
      </dsp:txXfrm>
    </dsp:sp>
    <dsp:sp modelId="{D1AF73EB-6C88-4C21-B68B-D079996949C9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C93D-9536-43AB-8F55-BBFD93F3394B}">
      <dsp:nvSpPr>
        <dsp:cNvPr id="0" name=""/>
        <dsp:cNvSpPr/>
      </dsp:nvSpPr>
      <dsp:spPr>
        <a:xfrm>
          <a:off x="2769747" y="7090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69747" y="70900"/>
        <a:ext cx="192023" cy="128015"/>
      </dsp:txXfrm>
    </dsp:sp>
    <dsp:sp modelId="{75436F29-2601-455F-A472-190FDE6A56F7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F067-6BB5-4E37-8537-9320203BDAB7}">
      <dsp:nvSpPr>
        <dsp:cNvPr id="0" name=""/>
        <dsp:cNvSpPr/>
      </dsp:nvSpPr>
      <dsp:spPr>
        <a:xfrm>
          <a:off x="3005886" y="17448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886" y="174480"/>
        <a:ext cx="192023" cy="128015"/>
      </dsp:txXfrm>
    </dsp:sp>
    <dsp:sp modelId="{946C530E-E71D-47DA-9089-1B924649906E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00AE5-A212-4492-8327-08420D1D0C6E}">
      <dsp:nvSpPr>
        <dsp:cNvPr id="0" name=""/>
        <dsp:cNvSpPr/>
      </dsp:nvSpPr>
      <dsp:spPr>
        <a:xfrm>
          <a:off x="3221756" y="31551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21756" y="315515"/>
        <a:ext cx="192023" cy="128015"/>
      </dsp:txXfrm>
    </dsp:sp>
    <dsp:sp modelId="{4CAB2CAB-B552-458E-8F47-4BD1F92C038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F6F60-91D8-4345-B296-69C57BF0907E}">
      <dsp:nvSpPr>
        <dsp:cNvPr id="0" name=""/>
        <dsp:cNvSpPr/>
      </dsp:nvSpPr>
      <dsp:spPr>
        <a:xfrm>
          <a:off x="3411467" y="49015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11467" y="490157"/>
        <a:ext cx="192023" cy="128015"/>
      </dsp:txXfrm>
    </dsp:sp>
    <dsp:sp modelId="{2BCA2D94-CA25-436C-BF99-D6AB17D3ACE6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085B6-C98A-4A3E-BE4D-F8380033463A}">
      <dsp:nvSpPr>
        <dsp:cNvPr id="0" name=""/>
        <dsp:cNvSpPr/>
      </dsp:nvSpPr>
      <dsp:spPr>
        <a:xfrm>
          <a:off x="3569847" y="69364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69847" y="693642"/>
        <a:ext cx="192023" cy="128015"/>
      </dsp:txXfrm>
    </dsp:sp>
    <dsp:sp modelId="{F4D92EAA-E19E-45BE-9666-CC4BDDAF0D3D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D313F-C20C-4464-80B0-4EA653040AE3}">
      <dsp:nvSpPr>
        <dsp:cNvPr id="0" name=""/>
        <dsp:cNvSpPr/>
      </dsp:nvSpPr>
      <dsp:spPr>
        <a:xfrm>
          <a:off x="3692573" y="920421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92573" y="920421"/>
        <a:ext cx="192023" cy="128015"/>
      </dsp:txXfrm>
    </dsp:sp>
    <dsp:sp modelId="{475B075E-F5DE-4049-9FE3-DA6834EB6959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4ABC-2AD0-4BBE-B816-95535F1B7910}">
      <dsp:nvSpPr>
        <dsp:cNvPr id="0" name=""/>
        <dsp:cNvSpPr/>
      </dsp:nvSpPr>
      <dsp:spPr>
        <a:xfrm>
          <a:off x="3776299" y="116430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76299" y="1164307"/>
        <a:ext cx="192023" cy="128015"/>
      </dsp:txXfrm>
    </dsp:sp>
    <dsp:sp modelId="{8C0D0BB4-E35C-4D5E-85F1-B541467FAD8A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BC7F-65FA-4F44-9614-B152737B9B62}">
      <dsp:nvSpPr>
        <dsp:cNvPr id="0" name=""/>
        <dsp:cNvSpPr/>
      </dsp:nvSpPr>
      <dsp:spPr>
        <a:xfrm>
          <a:off x="3818741" y="141864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18741" y="1418647"/>
        <a:ext cx="192023" cy="128015"/>
      </dsp:txXfrm>
    </dsp:sp>
    <dsp:sp modelId="{9BA14977-EF86-4A0C-8BDF-AC120985F1AE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0FBBE-A921-4E26-B5CB-343024DC1CB0}">
      <dsp:nvSpPr>
        <dsp:cNvPr id="0" name=""/>
        <dsp:cNvSpPr/>
      </dsp:nvSpPr>
      <dsp:spPr>
        <a:xfrm>
          <a:off x="3818741" y="167650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18741" y="1676505"/>
        <a:ext cx="192023" cy="128015"/>
      </dsp:txXfrm>
    </dsp:sp>
    <dsp:sp modelId="{27554E57-49A1-4CA5-AD84-A1E21BD14B3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16255-397E-437C-B7D3-B18266FAD98B}">
      <dsp:nvSpPr>
        <dsp:cNvPr id="0" name=""/>
        <dsp:cNvSpPr/>
      </dsp:nvSpPr>
      <dsp:spPr>
        <a:xfrm>
          <a:off x="3776299" y="193084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76299" y="1930845"/>
        <a:ext cx="192023" cy="128015"/>
      </dsp:txXfrm>
    </dsp:sp>
    <dsp:sp modelId="{8C1DFA84-853D-434D-8854-0833AA2FBAB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D761E-E49E-439A-9A2A-0ED96E72ABD9}">
      <dsp:nvSpPr>
        <dsp:cNvPr id="0" name=""/>
        <dsp:cNvSpPr/>
      </dsp:nvSpPr>
      <dsp:spPr>
        <a:xfrm>
          <a:off x="3692573" y="2174731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92573" y="2174731"/>
        <a:ext cx="192023" cy="128015"/>
      </dsp:txXfrm>
    </dsp:sp>
    <dsp:sp modelId="{B4C7B276-46D0-414E-80AB-1237D70392E4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CB4C-A613-4654-8771-450F0CFCA55D}">
      <dsp:nvSpPr>
        <dsp:cNvPr id="0" name=""/>
        <dsp:cNvSpPr/>
      </dsp:nvSpPr>
      <dsp:spPr>
        <a:xfrm>
          <a:off x="3569847" y="240151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69847" y="2401510"/>
        <a:ext cx="192023" cy="128015"/>
      </dsp:txXfrm>
    </dsp:sp>
    <dsp:sp modelId="{96C08B4E-88E8-44AE-8876-129F989D5105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4C7E0-FBC7-4931-B9A7-9CEC294B838D}">
      <dsp:nvSpPr>
        <dsp:cNvPr id="0" name=""/>
        <dsp:cNvSpPr/>
      </dsp:nvSpPr>
      <dsp:spPr>
        <a:xfrm>
          <a:off x="3411467" y="2604996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11467" y="2604996"/>
        <a:ext cx="192023" cy="128015"/>
      </dsp:txXfrm>
    </dsp:sp>
    <dsp:sp modelId="{5E9B62FB-4BCA-4008-A6CC-2C748726148B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0AB61-7D5C-4909-BE80-B95703882AB4}">
      <dsp:nvSpPr>
        <dsp:cNvPr id="0" name=""/>
        <dsp:cNvSpPr/>
      </dsp:nvSpPr>
      <dsp:spPr>
        <a:xfrm>
          <a:off x="3221756" y="2779638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21756" y="2779638"/>
        <a:ext cx="192023" cy="128015"/>
      </dsp:txXfrm>
    </dsp:sp>
    <dsp:sp modelId="{0FAE7F47-50F9-4D36-88CF-73DE4A670A04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5E55-F44D-4125-B17A-907580F98840}">
      <dsp:nvSpPr>
        <dsp:cNvPr id="0" name=""/>
        <dsp:cNvSpPr/>
      </dsp:nvSpPr>
      <dsp:spPr>
        <a:xfrm>
          <a:off x="3005886" y="292067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886" y="2920672"/>
        <a:ext cx="192023" cy="128015"/>
      </dsp:txXfrm>
    </dsp:sp>
    <dsp:sp modelId="{DF5BB38F-4915-4A11-8ACB-A655460D1B91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B6273-4F70-40D8-8024-FDDAF0646AFD}">
      <dsp:nvSpPr>
        <dsp:cNvPr id="0" name=""/>
        <dsp:cNvSpPr/>
      </dsp:nvSpPr>
      <dsp:spPr>
        <a:xfrm>
          <a:off x="2769747" y="302425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69747" y="3024252"/>
        <a:ext cx="192023" cy="128015"/>
      </dsp:txXfrm>
    </dsp:sp>
    <dsp:sp modelId="{2F0F8289-E995-4064-858E-059D87C1E9DF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01FF2-0424-4FF4-8D94-F4C8265F61ED}">
      <dsp:nvSpPr>
        <dsp:cNvPr id="0" name=""/>
        <dsp:cNvSpPr/>
      </dsp:nvSpPr>
      <dsp:spPr>
        <a:xfrm>
          <a:off x="2519780" y="308755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19780" y="3087552"/>
        <a:ext cx="192023" cy="128015"/>
      </dsp:txXfrm>
    </dsp:sp>
    <dsp:sp modelId="{1451CB43-B41A-45CF-B8EF-A745EC3748CC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F6E3E-C532-4C63-B2AD-CB71E9D0F83F}">
      <dsp:nvSpPr>
        <dsp:cNvPr id="0" name=""/>
        <dsp:cNvSpPr/>
      </dsp:nvSpPr>
      <dsp:spPr>
        <a:xfrm>
          <a:off x="2262804" y="3108846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62804" y="3108846"/>
        <a:ext cx="192023" cy="128015"/>
      </dsp:txXfrm>
    </dsp:sp>
    <dsp:sp modelId="{65DB642B-7B10-4D87-A69E-AD65BCBB5E3A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09BDE-BA85-414C-8985-4E5AD072934F}">
      <dsp:nvSpPr>
        <dsp:cNvPr id="0" name=""/>
        <dsp:cNvSpPr/>
      </dsp:nvSpPr>
      <dsp:spPr>
        <a:xfrm>
          <a:off x="2005827" y="308755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05827" y="3087552"/>
        <a:ext cx="192023" cy="128015"/>
      </dsp:txXfrm>
    </dsp:sp>
    <dsp:sp modelId="{97CA39DD-9329-4C14-BA15-101BF368DE57}">
      <dsp:nvSpPr>
        <dsp:cNvPr id="0" name=""/>
        <dsp:cNvSpPr/>
      </dsp:nvSpPr>
      <dsp:spPr>
        <a:xfrm>
          <a:off x="797545" y="50314"/>
          <a:ext cx="3122540" cy="3122540"/>
        </a:xfrm>
        <a:custGeom>
          <a:avLst/>
          <a:gdLst/>
          <a:ahLst/>
          <a:cxnLst/>
          <a:rect l="0" t="0" r="0" b="0"/>
          <a:pathLst>
            <a:path>
              <a:moveTo>
                <a:pt x="1207699" y="3081977"/>
              </a:moveTo>
              <a:arcTo wR="1561270" hR="1561270" stAng="6185337" swAng="128961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8D8FC-CDF2-4DEA-86BD-9C9798053DCB}">
      <dsp:nvSpPr>
        <dsp:cNvPr id="0" name=""/>
        <dsp:cNvSpPr/>
      </dsp:nvSpPr>
      <dsp:spPr>
        <a:xfrm>
          <a:off x="1755860" y="302425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55860" y="3024252"/>
        <a:ext cx="192023" cy="128015"/>
      </dsp:txXfrm>
    </dsp:sp>
    <dsp:sp modelId="{D55B6D8B-25E6-4454-9D5A-FCAE75716B6D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C3D4-BD56-4313-A852-1AF03BF2C677}">
      <dsp:nvSpPr>
        <dsp:cNvPr id="0" name=""/>
        <dsp:cNvSpPr/>
      </dsp:nvSpPr>
      <dsp:spPr>
        <a:xfrm>
          <a:off x="1519721" y="292067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19721" y="2920672"/>
        <a:ext cx="192023" cy="128015"/>
      </dsp:txXfrm>
    </dsp:sp>
    <dsp:sp modelId="{5865CBD9-63AD-4BE8-A468-7642B6FDC82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4B5AE-C08B-470F-A100-424CF931A992}">
      <dsp:nvSpPr>
        <dsp:cNvPr id="0" name=""/>
        <dsp:cNvSpPr/>
      </dsp:nvSpPr>
      <dsp:spPr>
        <a:xfrm>
          <a:off x="1303852" y="2779638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03852" y="2779638"/>
        <a:ext cx="192023" cy="128015"/>
      </dsp:txXfrm>
    </dsp:sp>
    <dsp:sp modelId="{18F30FE6-66C1-4970-8BB2-6F2D44C6FF75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D26E0-9D13-494B-AA92-E4DB20AEC8D2}">
      <dsp:nvSpPr>
        <dsp:cNvPr id="0" name=""/>
        <dsp:cNvSpPr/>
      </dsp:nvSpPr>
      <dsp:spPr>
        <a:xfrm>
          <a:off x="1114140" y="2604996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14140" y="2604996"/>
        <a:ext cx="192023" cy="128015"/>
      </dsp:txXfrm>
    </dsp:sp>
    <dsp:sp modelId="{9A42BEC3-A980-4B41-B4E9-4153A06535C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78AA2-2A5A-42F3-BE0B-ABFB25702F48}">
      <dsp:nvSpPr>
        <dsp:cNvPr id="0" name=""/>
        <dsp:cNvSpPr/>
      </dsp:nvSpPr>
      <dsp:spPr>
        <a:xfrm>
          <a:off x="955761" y="240151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55761" y="2401510"/>
        <a:ext cx="192023" cy="128015"/>
      </dsp:txXfrm>
    </dsp:sp>
    <dsp:sp modelId="{2F90F1D2-8CC8-4ED8-BB48-23FCE1CB8435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87255-C61A-44C7-A912-E8BFBFAEE0D5}">
      <dsp:nvSpPr>
        <dsp:cNvPr id="0" name=""/>
        <dsp:cNvSpPr/>
      </dsp:nvSpPr>
      <dsp:spPr>
        <a:xfrm>
          <a:off x="833034" y="2174731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3034" y="2174731"/>
        <a:ext cx="192023" cy="128015"/>
      </dsp:txXfrm>
    </dsp:sp>
    <dsp:sp modelId="{D4ED9A35-D9F2-4253-960C-D8396C93E035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E9FD0-325E-4F78-A16B-5565A17B3833}">
      <dsp:nvSpPr>
        <dsp:cNvPr id="0" name=""/>
        <dsp:cNvSpPr/>
      </dsp:nvSpPr>
      <dsp:spPr>
        <a:xfrm>
          <a:off x="749308" y="193084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49308" y="1930845"/>
        <a:ext cx="192023" cy="128015"/>
      </dsp:txXfrm>
    </dsp:sp>
    <dsp:sp modelId="{804CA461-87F1-4310-87D5-42B0F4A9E899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39CB2-F9E1-4265-A00F-E52AE724380D}">
      <dsp:nvSpPr>
        <dsp:cNvPr id="0" name=""/>
        <dsp:cNvSpPr/>
      </dsp:nvSpPr>
      <dsp:spPr>
        <a:xfrm>
          <a:off x="706866" y="167650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6866" y="1676505"/>
        <a:ext cx="192023" cy="128015"/>
      </dsp:txXfrm>
    </dsp:sp>
    <dsp:sp modelId="{55CC45B7-8F3D-43FB-A48E-9EB941448D5F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E22D-960D-4584-A21C-2D9D37EC103A}">
      <dsp:nvSpPr>
        <dsp:cNvPr id="0" name=""/>
        <dsp:cNvSpPr/>
      </dsp:nvSpPr>
      <dsp:spPr>
        <a:xfrm>
          <a:off x="706866" y="141864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6866" y="1418647"/>
        <a:ext cx="192023" cy="128015"/>
      </dsp:txXfrm>
    </dsp:sp>
    <dsp:sp modelId="{BAA7B965-CDBC-4DE7-807E-C8A9FA43808F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8607-1633-4DE7-8541-3FD13AFA30F1}">
      <dsp:nvSpPr>
        <dsp:cNvPr id="0" name=""/>
        <dsp:cNvSpPr/>
      </dsp:nvSpPr>
      <dsp:spPr>
        <a:xfrm>
          <a:off x="749308" y="116430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49308" y="1164307"/>
        <a:ext cx="192023" cy="128015"/>
      </dsp:txXfrm>
    </dsp:sp>
    <dsp:sp modelId="{B3F6D538-B6E3-4691-BBD5-A76A16D1A1FA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D5439-9465-478C-8D68-9A9860697235}">
      <dsp:nvSpPr>
        <dsp:cNvPr id="0" name=""/>
        <dsp:cNvSpPr/>
      </dsp:nvSpPr>
      <dsp:spPr>
        <a:xfrm>
          <a:off x="833034" y="920421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3034" y="920421"/>
        <a:ext cx="192023" cy="128015"/>
      </dsp:txXfrm>
    </dsp:sp>
    <dsp:sp modelId="{15F0EA7D-83CB-40BA-939E-BCE4F284953F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1FEBF-948F-4BDB-88CF-456522C99845}">
      <dsp:nvSpPr>
        <dsp:cNvPr id="0" name=""/>
        <dsp:cNvSpPr/>
      </dsp:nvSpPr>
      <dsp:spPr>
        <a:xfrm>
          <a:off x="955761" y="69364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55761" y="693642"/>
        <a:ext cx="192023" cy="128015"/>
      </dsp:txXfrm>
    </dsp:sp>
    <dsp:sp modelId="{4A39DB47-3202-44BC-AB61-1E51257C2B7B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F9D98-DCFD-45EA-B441-F850F045728A}">
      <dsp:nvSpPr>
        <dsp:cNvPr id="0" name=""/>
        <dsp:cNvSpPr/>
      </dsp:nvSpPr>
      <dsp:spPr>
        <a:xfrm>
          <a:off x="1114140" y="49015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14140" y="490157"/>
        <a:ext cx="192023" cy="128015"/>
      </dsp:txXfrm>
    </dsp:sp>
    <dsp:sp modelId="{907351FB-846C-4553-87B0-D62736440050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FBC43-A1A6-47F2-9F5F-63EA044679AC}">
      <dsp:nvSpPr>
        <dsp:cNvPr id="0" name=""/>
        <dsp:cNvSpPr/>
      </dsp:nvSpPr>
      <dsp:spPr>
        <a:xfrm>
          <a:off x="1303852" y="31551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03852" y="315515"/>
        <a:ext cx="192023" cy="128015"/>
      </dsp:txXfrm>
    </dsp:sp>
    <dsp:sp modelId="{B45CDDA6-1122-42AD-931D-2B6484F7A8FE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793F-D62B-4C8B-983C-4BE7325B757E}">
      <dsp:nvSpPr>
        <dsp:cNvPr id="0" name=""/>
        <dsp:cNvSpPr/>
      </dsp:nvSpPr>
      <dsp:spPr>
        <a:xfrm>
          <a:off x="1519721" y="17448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19721" y="174480"/>
        <a:ext cx="192023" cy="128015"/>
      </dsp:txXfrm>
    </dsp:sp>
    <dsp:sp modelId="{DC28B037-43C0-4119-A2B9-884FAF11C515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0770-9FC6-4FA0-872C-0604DE0FD390}">
      <dsp:nvSpPr>
        <dsp:cNvPr id="0" name=""/>
        <dsp:cNvSpPr/>
      </dsp:nvSpPr>
      <dsp:spPr>
        <a:xfrm>
          <a:off x="1755860" y="7090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55860" y="70900"/>
        <a:ext cx="192023" cy="128015"/>
      </dsp:txXfrm>
    </dsp:sp>
    <dsp:sp modelId="{E51946DF-9E64-4258-BC47-3EAC4A61DC30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A3D02-7C0B-4386-A76B-BF11B6054C9E}">
      <dsp:nvSpPr>
        <dsp:cNvPr id="0" name=""/>
        <dsp:cNvSpPr/>
      </dsp:nvSpPr>
      <dsp:spPr>
        <a:xfrm>
          <a:off x="2005827" y="760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05827" y="7600"/>
        <a:ext cx="192023" cy="128015"/>
      </dsp:txXfrm>
    </dsp:sp>
    <dsp:sp modelId="{A3A2FC02-2300-45E5-84AF-1A6112FFF297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B7BB-D8EC-4B2A-B9C9-82F1D9B52BE1}">
      <dsp:nvSpPr>
        <dsp:cNvPr id="0" name=""/>
        <dsp:cNvSpPr/>
      </dsp:nvSpPr>
      <dsp:spPr>
        <a:xfrm>
          <a:off x="3049200" y="-13933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49200" y="-13933"/>
        <a:ext cx="191774" cy="127849"/>
      </dsp:txXfrm>
    </dsp:sp>
    <dsp:sp modelId="{D50BD226-8D9F-4EFC-A82D-2281B78786B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DFFCE-CF82-4649-99E2-0D534B809A9D}">
      <dsp:nvSpPr>
        <dsp:cNvPr id="0" name=""/>
        <dsp:cNvSpPr/>
      </dsp:nvSpPr>
      <dsp:spPr>
        <a:xfrm>
          <a:off x="3306230" y="7365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06230" y="7365"/>
        <a:ext cx="191774" cy="127849"/>
      </dsp:txXfrm>
    </dsp:sp>
    <dsp:sp modelId="{D1AF73EB-6C88-4C21-B68B-D079996949C9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C93D-9536-43AB-8F55-BBFD93F3394B}">
      <dsp:nvSpPr>
        <dsp:cNvPr id="0" name=""/>
        <dsp:cNvSpPr/>
      </dsp:nvSpPr>
      <dsp:spPr>
        <a:xfrm>
          <a:off x="3556249" y="70678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56249" y="70678"/>
        <a:ext cx="191774" cy="127849"/>
      </dsp:txXfrm>
    </dsp:sp>
    <dsp:sp modelId="{75436F29-2601-455F-A472-190FDE6A56F7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F067-6BB5-4E37-8537-9320203BDAB7}">
      <dsp:nvSpPr>
        <dsp:cNvPr id="0" name=""/>
        <dsp:cNvSpPr/>
      </dsp:nvSpPr>
      <dsp:spPr>
        <a:xfrm>
          <a:off x="3792436" y="17427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2436" y="174279"/>
        <a:ext cx="191774" cy="127849"/>
      </dsp:txXfrm>
    </dsp:sp>
    <dsp:sp modelId="{946C530E-E71D-47DA-9089-1B924649906E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00AE5-A212-4492-8327-08420D1D0C6E}">
      <dsp:nvSpPr>
        <dsp:cNvPr id="0" name=""/>
        <dsp:cNvSpPr/>
      </dsp:nvSpPr>
      <dsp:spPr>
        <a:xfrm>
          <a:off x="4008350" y="315343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08350" y="315343"/>
        <a:ext cx="191774" cy="127849"/>
      </dsp:txXfrm>
    </dsp:sp>
    <dsp:sp modelId="{4CAB2CAB-B552-458E-8F47-4BD1F92C038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F6F60-91D8-4345-B296-69C57BF0907E}">
      <dsp:nvSpPr>
        <dsp:cNvPr id="0" name=""/>
        <dsp:cNvSpPr/>
      </dsp:nvSpPr>
      <dsp:spPr>
        <a:xfrm>
          <a:off x="4198101" y="490021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98101" y="490021"/>
        <a:ext cx="191774" cy="127849"/>
      </dsp:txXfrm>
    </dsp:sp>
    <dsp:sp modelId="{2BCA2D94-CA25-436C-BF99-D6AB17D3ACE6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085B6-C98A-4A3E-BE4D-F8380033463A}">
      <dsp:nvSpPr>
        <dsp:cNvPr id="0" name=""/>
        <dsp:cNvSpPr/>
      </dsp:nvSpPr>
      <dsp:spPr>
        <a:xfrm>
          <a:off x="4356513" y="69354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6513" y="693549"/>
        <a:ext cx="191774" cy="127849"/>
      </dsp:txXfrm>
    </dsp:sp>
    <dsp:sp modelId="{F4D92EAA-E19E-45BE-9666-CC4BDDAF0D3D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D313F-C20C-4464-80B0-4EA653040AE3}">
      <dsp:nvSpPr>
        <dsp:cNvPr id="0" name=""/>
        <dsp:cNvSpPr/>
      </dsp:nvSpPr>
      <dsp:spPr>
        <a:xfrm>
          <a:off x="4479265" y="92037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79265" y="920374"/>
        <a:ext cx="191774" cy="127849"/>
      </dsp:txXfrm>
    </dsp:sp>
    <dsp:sp modelId="{475B075E-F5DE-4049-9FE3-DA6834EB6959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4ABC-2AD0-4BBE-B816-95535F1B7910}">
      <dsp:nvSpPr>
        <dsp:cNvPr id="0" name=""/>
        <dsp:cNvSpPr/>
      </dsp:nvSpPr>
      <dsp:spPr>
        <a:xfrm>
          <a:off x="4563008" y="1164311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63008" y="1164311"/>
        <a:ext cx="191774" cy="127849"/>
      </dsp:txXfrm>
    </dsp:sp>
    <dsp:sp modelId="{8C0D0BB4-E35C-4D5E-85F1-B541467FAD8A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BC7F-65FA-4F44-9614-B152737B9B62}">
      <dsp:nvSpPr>
        <dsp:cNvPr id="0" name=""/>
        <dsp:cNvSpPr/>
      </dsp:nvSpPr>
      <dsp:spPr>
        <a:xfrm>
          <a:off x="4605459" y="141870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05459" y="1418704"/>
        <a:ext cx="191774" cy="127849"/>
      </dsp:txXfrm>
    </dsp:sp>
    <dsp:sp modelId="{9BA14977-EF86-4A0C-8BDF-AC120985F1AE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0FBBE-A921-4E26-B5CB-343024DC1CB0}">
      <dsp:nvSpPr>
        <dsp:cNvPr id="0" name=""/>
        <dsp:cNvSpPr/>
      </dsp:nvSpPr>
      <dsp:spPr>
        <a:xfrm>
          <a:off x="4605459" y="167661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05459" y="1676614"/>
        <a:ext cx="191774" cy="127849"/>
      </dsp:txXfrm>
    </dsp:sp>
    <dsp:sp modelId="{27554E57-49A1-4CA5-AD84-A1E21BD14B3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16255-397E-437C-B7D3-B18266FAD98B}">
      <dsp:nvSpPr>
        <dsp:cNvPr id="0" name=""/>
        <dsp:cNvSpPr/>
      </dsp:nvSpPr>
      <dsp:spPr>
        <a:xfrm>
          <a:off x="4563008" y="1931007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63008" y="1931007"/>
        <a:ext cx="191774" cy="127849"/>
      </dsp:txXfrm>
    </dsp:sp>
    <dsp:sp modelId="{8C1DFA84-853D-434D-8854-0833AA2FBAB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D761E-E49E-439A-9A2A-0ED96E72ABD9}">
      <dsp:nvSpPr>
        <dsp:cNvPr id="0" name=""/>
        <dsp:cNvSpPr/>
      </dsp:nvSpPr>
      <dsp:spPr>
        <a:xfrm>
          <a:off x="4479265" y="217494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79265" y="2174944"/>
        <a:ext cx="191774" cy="127849"/>
      </dsp:txXfrm>
    </dsp:sp>
    <dsp:sp modelId="{B4C7B276-46D0-414E-80AB-1237D70392E4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CB4C-A613-4654-8771-450F0CFCA55D}">
      <dsp:nvSpPr>
        <dsp:cNvPr id="0" name=""/>
        <dsp:cNvSpPr/>
      </dsp:nvSpPr>
      <dsp:spPr>
        <a:xfrm>
          <a:off x="4356513" y="240176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6513" y="2401769"/>
        <a:ext cx="191774" cy="127849"/>
      </dsp:txXfrm>
    </dsp:sp>
    <dsp:sp modelId="{96C08B4E-88E8-44AE-8876-129F989D5105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4C7E0-FBC7-4931-B9A7-9CEC294B838D}">
      <dsp:nvSpPr>
        <dsp:cNvPr id="0" name=""/>
        <dsp:cNvSpPr/>
      </dsp:nvSpPr>
      <dsp:spPr>
        <a:xfrm>
          <a:off x="4198101" y="2605297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98101" y="2605297"/>
        <a:ext cx="191774" cy="127849"/>
      </dsp:txXfrm>
    </dsp:sp>
    <dsp:sp modelId="{5E9B62FB-4BCA-4008-A6CC-2C748726148B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0AB61-7D5C-4909-BE80-B95703882AB4}">
      <dsp:nvSpPr>
        <dsp:cNvPr id="0" name=""/>
        <dsp:cNvSpPr/>
      </dsp:nvSpPr>
      <dsp:spPr>
        <a:xfrm>
          <a:off x="4008350" y="2779975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08350" y="2779975"/>
        <a:ext cx="191774" cy="127849"/>
      </dsp:txXfrm>
    </dsp:sp>
    <dsp:sp modelId="{0FAE7F47-50F9-4D36-88CF-73DE4A670A04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5E55-F44D-4125-B17A-907580F98840}">
      <dsp:nvSpPr>
        <dsp:cNvPr id="0" name=""/>
        <dsp:cNvSpPr/>
      </dsp:nvSpPr>
      <dsp:spPr>
        <a:xfrm>
          <a:off x="3792436" y="292103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2436" y="2921039"/>
        <a:ext cx="191774" cy="127849"/>
      </dsp:txXfrm>
    </dsp:sp>
    <dsp:sp modelId="{DF5BB38F-4915-4A11-8ACB-A655460D1B91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B6273-4F70-40D8-8024-FDDAF0646AFD}">
      <dsp:nvSpPr>
        <dsp:cNvPr id="0" name=""/>
        <dsp:cNvSpPr/>
      </dsp:nvSpPr>
      <dsp:spPr>
        <a:xfrm>
          <a:off x="3556249" y="3024640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56249" y="3024640"/>
        <a:ext cx="191774" cy="127849"/>
      </dsp:txXfrm>
    </dsp:sp>
    <dsp:sp modelId="{2F0F8289-E995-4064-858E-059D87C1E9DF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01FF2-0424-4FF4-8D94-F4C8265F61ED}">
      <dsp:nvSpPr>
        <dsp:cNvPr id="0" name=""/>
        <dsp:cNvSpPr/>
      </dsp:nvSpPr>
      <dsp:spPr>
        <a:xfrm>
          <a:off x="3306230" y="308795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06230" y="3087954"/>
        <a:ext cx="191774" cy="127849"/>
      </dsp:txXfrm>
    </dsp:sp>
    <dsp:sp modelId="{1451CB43-B41A-45CF-B8EF-A745EC3748CC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F6E3E-C532-4C63-B2AD-CB71E9D0F83F}">
      <dsp:nvSpPr>
        <dsp:cNvPr id="0" name=""/>
        <dsp:cNvSpPr/>
      </dsp:nvSpPr>
      <dsp:spPr>
        <a:xfrm>
          <a:off x="3049200" y="3109252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49200" y="3109252"/>
        <a:ext cx="191774" cy="127849"/>
      </dsp:txXfrm>
    </dsp:sp>
    <dsp:sp modelId="{65DB642B-7B10-4D87-A69E-AD65BCBB5E3A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09BDE-BA85-414C-8985-4E5AD072934F}">
      <dsp:nvSpPr>
        <dsp:cNvPr id="0" name=""/>
        <dsp:cNvSpPr/>
      </dsp:nvSpPr>
      <dsp:spPr>
        <a:xfrm>
          <a:off x="2792171" y="308795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92171" y="3087954"/>
        <a:ext cx="191774" cy="127849"/>
      </dsp:txXfrm>
    </dsp:sp>
    <dsp:sp modelId="{97CA39DD-9329-4C14-BA15-101BF368DE57}">
      <dsp:nvSpPr>
        <dsp:cNvPr id="0" name=""/>
        <dsp:cNvSpPr/>
      </dsp:nvSpPr>
      <dsp:spPr>
        <a:xfrm>
          <a:off x="1583495" y="49991"/>
          <a:ext cx="3123185" cy="3123185"/>
        </a:xfrm>
        <a:custGeom>
          <a:avLst/>
          <a:gdLst/>
          <a:ahLst/>
          <a:cxnLst/>
          <a:rect l="0" t="0" r="0" b="0"/>
          <a:pathLst>
            <a:path>
              <a:moveTo>
                <a:pt x="1208090" y="3082647"/>
              </a:moveTo>
              <a:arcTo wR="1561592" hR="1561592" stAng="6185017" swAng="129604"/>
            </a:path>
          </a:pathLst>
        </a:cu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8D8FC-CDF2-4DEA-86BD-9C9798053DCB}">
      <dsp:nvSpPr>
        <dsp:cNvPr id="0" name=""/>
        <dsp:cNvSpPr/>
      </dsp:nvSpPr>
      <dsp:spPr>
        <a:xfrm>
          <a:off x="2542152" y="3024640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42152" y="3024640"/>
        <a:ext cx="191774" cy="127849"/>
      </dsp:txXfrm>
    </dsp:sp>
    <dsp:sp modelId="{D55B6D8B-25E6-4454-9D5A-FCAE75716B6D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C3D4-BD56-4313-A852-1AF03BF2C677}">
      <dsp:nvSpPr>
        <dsp:cNvPr id="0" name=""/>
        <dsp:cNvSpPr/>
      </dsp:nvSpPr>
      <dsp:spPr>
        <a:xfrm>
          <a:off x="2305964" y="292103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05964" y="2921039"/>
        <a:ext cx="191774" cy="127849"/>
      </dsp:txXfrm>
    </dsp:sp>
    <dsp:sp modelId="{5865CBD9-63AD-4BE8-A468-7642B6FDC82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4B5AE-C08B-470F-A100-424CF931A992}">
      <dsp:nvSpPr>
        <dsp:cNvPr id="0" name=""/>
        <dsp:cNvSpPr/>
      </dsp:nvSpPr>
      <dsp:spPr>
        <a:xfrm>
          <a:off x="2090050" y="2779975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90050" y="2779975"/>
        <a:ext cx="191774" cy="127849"/>
      </dsp:txXfrm>
    </dsp:sp>
    <dsp:sp modelId="{18F30FE6-66C1-4970-8BB2-6F2D44C6FF75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D26E0-9D13-494B-AA92-E4DB20AEC8D2}">
      <dsp:nvSpPr>
        <dsp:cNvPr id="0" name=""/>
        <dsp:cNvSpPr/>
      </dsp:nvSpPr>
      <dsp:spPr>
        <a:xfrm>
          <a:off x="1900299" y="2605297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00299" y="2605297"/>
        <a:ext cx="191774" cy="127849"/>
      </dsp:txXfrm>
    </dsp:sp>
    <dsp:sp modelId="{9A42BEC3-A980-4B41-B4E9-4153A06535C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78AA2-2A5A-42F3-BE0B-ABFB25702F48}">
      <dsp:nvSpPr>
        <dsp:cNvPr id="0" name=""/>
        <dsp:cNvSpPr/>
      </dsp:nvSpPr>
      <dsp:spPr>
        <a:xfrm>
          <a:off x="1741887" y="240176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41887" y="2401769"/>
        <a:ext cx="191774" cy="127849"/>
      </dsp:txXfrm>
    </dsp:sp>
    <dsp:sp modelId="{2F90F1D2-8CC8-4ED8-BB48-23FCE1CB8435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87255-C61A-44C7-A912-E8BFBFAEE0D5}">
      <dsp:nvSpPr>
        <dsp:cNvPr id="0" name=""/>
        <dsp:cNvSpPr/>
      </dsp:nvSpPr>
      <dsp:spPr>
        <a:xfrm>
          <a:off x="1619135" y="217494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9135" y="2174944"/>
        <a:ext cx="191774" cy="127849"/>
      </dsp:txXfrm>
    </dsp:sp>
    <dsp:sp modelId="{D4ED9A35-D9F2-4253-960C-D8396C93E035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E9FD0-325E-4F78-A16B-5565A17B3833}">
      <dsp:nvSpPr>
        <dsp:cNvPr id="0" name=""/>
        <dsp:cNvSpPr/>
      </dsp:nvSpPr>
      <dsp:spPr>
        <a:xfrm>
          <a:off x="1535392" y="1931007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5392" y="1931007"/>
        <a:ext cx="191774" cy="127849"/>
      </dsp:txXfrm>
    </dsp:sp>
    <dsp:sp modelId="{804CA461-87F1-4310-87D5-42B0F4A9E899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39CB2-F9E1-4265-A00F-E52AE724380D}">
      <dsp:nvSpPr>
        <dsp:cNvPr id="0" name=""/>
        <dsp:cNvSpPr/>
      </dsp:nvSpPr>
      <dsp:spPr>
        <a:xfrm>
          <a:off x="1492941" y="167661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92941" y="1676614"/>
        <a:ext cx="191774" cy="127849"/>
      </dsp:txXfrm>
    </dsp:sp>
    <dsp:sp modelId="{55CC45B7-8F3D-43FB-A48E-9EB941448D5F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E22D-960D-4584-A21C-2D9D37EC103A}">
      <dsp:nvSpPr>
        <dsp:cNvPr id="0" name=""/>
        <dsp:cNvSpPr/>
      </dsp:nvSpPr>
      <dsp:spPr>
        <a:xfrm>
          <a:off x="1492941" y="141870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92941" y="1418704"/>
        <a:ext cx="191774" cy="127849"/>
      </dsp:txXfrm>
    </dsp:sp>
    <dsp:sp modelId="{BAA7B965-CDBC-4DE7-807E-C8A9FA43808F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8607-1633-4DE7-8541-3FD13AFA30F1}">
      <dsp:nvSpPr>
        <dsp:cNvPr id="0" name=""/>
        <dsp:cNvSpPr/>
      </dsp:nvSpPr>
      <dsp:spPr>
        <a:xfrm>
          <a:off x="1535392" y="1164311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5392" y="1164311"/>
        <a:ext cx="191774" cy="127849"/>
      </dsp:txXfrm>
    </dsp:sp>
    <dsp:sp modelId="{B3F6D538-B6E3-4691-BBD5-A76A16D1A1FA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D5439-9465-478C-8D68-9A9860697235}">
      <dsp:nvSpPr>
        <dsp:cNvPr id="0" name=""/>
        <dsp:cNvSpPr/>
      </dsp:nvSpPr>
      <dsp:spPr>
        <a:xfrm>
          <a:off x="1619135" y="92037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9135" y="920374"/>
        <a:ext cx="191774" cy="127849"/>
      </dsp:txXfrm>
    </dsp:sp>
    <dsp:sp modelId="{15F0EA7D-83CB-40BA-939E-BCE4F284953F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1FEBF-948F-4BDB-88CF-456522C99845}">
      <dsp:nvSpPr>
        <dsp:cNvPr id="0" name=""/>
        <dsp:cNvSpPr/>
      </dsp:nvSpPr>
      <dsp:spPr>
        <a:xfrm>
          <a:off x="1741887" y="69354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41887" y="693549"/>
        <a:ext cx="191774" cy="127849"/>
      </dsp:txXfrm>
    </dsp:sp>
    <dsp:sp modelId="{4A39DB47-3202-44BC-AB61-1E51257C2B7B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F9D98-DCFD-45EA-B441-F850F045728A}">
      <dsp:nvSpPr>
        <dsp:cNvPr id="0" name=""/>
        <dsp:cNvSpPr/>
      </dsp:nvSpPr>
      <dsp:spPr>
        <a:xfrm>
          <a:off x="1900299" y="490021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00299" y="490021"/>
        <a:ext cx="191774" cy="127849"/>
      </dsp:txXfrm>
    </dsp:sp>
    <dsp:sp modelId="{907351FB-846C-4553-87B0-D62736440050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FBC43-A1A6-47F2-9F5F-63EA044679AC}">
      <dsp:nvSpPr>
        <dsp:cNvPr id="0" name=""/>
        <dsp:cNvSpPr/>
      </dsp:nvSpPr>
      <dsp:spPr>
        <a:xfrm>
          <a:off x="2090050" y="315343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90050" y="315343"/>
        <a:ext cx="191774" cy="127849"/>
      </dsp:txXfrm>
    </dsp:sp>
    <dsp:sp modelId="{B45CDDA6-1122-42AD-931D-2B6484F7A8FE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793F-D62B-4C8B-983C-4BE7325B757E}">
      <dsp:nvSpPr>
        <dsp:cNvPr id="0" name=""/>
        <dsp:cNvSpPr/>
      </dsp:nvSpPr>
      <dsp:spPr>
        <a:xfrm>
          <a:off x="2305964" y="17427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05964" y="174279"/>
        <a:ext cx="191774" cy="127849"/>
      </dsp:txXfrm>
    </dsp:sp>
    <dsp:sp modelId="{DC28B037-43C0-4119-A2B9-884FAF11C515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0770-9FC6-4FA0-872C-0604DE0FD390}">
      <dsp:nvSpPr>
        <dsp:cNvPr id="0" name=""/>
        <dsp:cNvSpPr/>
      </dsp:nvSpPr>
      <dsp:spPr>
        <a:xfrm>
          <a:off x="2542152" y="70678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42152" y="70678"/>
        <a:ext cx="191774" cy="127849"/>
      </dsp:txXfrm>
    </dsp:sp>
    <dsp:sp modelId="{E51946DF-9E64-4258-BC47-3EAC4A61DC30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A3D02-7C0B-4386-A76B-BF11B6054C9E}">
      <dsp:nvSpPr>
        <dsp:cNvPr id="0" name=""/>
        <dsp:cNvSpPr/>
      </dsp:nvSpPr>
      <dsp:spPr>
        <a:xfrm>
          <a:off x="2792171" y="7365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92171" y="7365"/>
        <a:ext cx="191774" cy="127849"/>
      </dsp:txXfrm>
    </dsp:sp>
    <dsp:sp modelId="{A3A2FC02-2300-45E5-84AF-1A6112FFF297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0E6E8-FA9A-4B44-BCE7-C6DF7E7738A5}">
      <dsp:nvSpPr>
        <dsp:cNvPr id="0" name=""/>
        <dsp:cNvSpPr/>
      </dsp:nvSpPr>
      <dsp:spPr>
        <a:xfrm>
          <a:off x="3289718" y="-4172"/>
          <a:ext cx="181297" cy="12086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1</a:t>
          </a:r>
          <a:endParaRPr lang="en-US" sz="500" kern="1200" dirty="0"/>
        </a:p>
      </dsp:txBody>
      <dsp:txXfrm>
        <a:off x="3289718" y="-4172"/>
        <a:ext cx="181297" cy="120865"/>
      </dsp:txXfrm>
    </dsp:sp>
    <dsp:sp modelId="{E3C0695B-A426-4044-AE14-8071401B7E53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C93D-9536-43AB-8F55-BBFD93F3394B}">
      <dsp:nvSpPr>
        <dsp:cNvPr id="0" name=""/>
        <dsp:cNvSpPr/>
      </dsp:nvSpPr>
      <dsp:spPr>
        <a:xfrm>
          <a:off x="3573931" y="1819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73931" y="18195"/>
        <a:ext cx="181297" cy="120865"/>
      </dsp:txXfrm>
    </dsp:sp>
    <dsp:sp modelId="{75436F29-2601-455F-A472-190FDE6A56F7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F067-6BB5-4E37-8537-9320203BDAB7}">
      <dsp:nvSpPr>
        <dsp:cNvPr id="0" name=""/>
        <dsp:cNvSpPr/>
      </dsp:nvSpPr>
      <dsp:spPr>
        <a:xfrm>
          <a:off x="3851146" y="847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1146" y="84749"/>
        <a:ext cx="181297" cy="120865"/>
      </dsp:txXfrm>
    </dsp:sp>
    <dsp:sp modelId="{946C530E-E71D-47DA-9089-1B924649906E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F6F60-91D8-4345-B296-69C57BF0907E}">
      <dsp:nvSpPr>
        <dsp:cNvPr id="0" name=""/>
        <dsp:cNvSpPr/>
      </dsp:nvSpPr>
      <dsp:spPr>
        <a:xfrm>
          <a:off x="4114537" y="1938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14537" y="193849"/>
        <a:ext cx="181297" cy="120865"/>
      </dsp:txXfrm>
    </dsp:sp>
    <dsp:sp modelId="{2BCA2D94-CA25-436C-BF99-D6AB17D3ACE6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8DE75-7E09-4F50-A31E-EE75418C7936}">
      <dsp:nvSpPr>
        <dsp:cNvPr id="0" name=""/>
        <dsp:cNvSpPr/>
      </dsp:nvSpPr>
      <dsp:spPr>
        <a:xfrm>
          <a:off x="4357618" y="34280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7618" y="342809"/>
        <a:ext cx="181297" cy="120865"/>
      </dsp:txXfrm>
    </dsp:sp>
    <dsp:sp modelId="{929D411E-79B8-4CA7-8604-4F6A9A0511EB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085B6-C98A-4A3E-BE4D-F8380033463A}">
      <dsp:nvSpPr>
        <dsp:cNvPr id="0" name=""/>
        <dsp:cNvSpPr/>
      </dsp:nvSpPr>
      <dsp:spPr>
        <a:xfrm>
          <a:off x="4574404" y="52796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74404" y="527962"/>
        <a:ext cx="181297" cy="120865"/>
      </dsp:txXfrm>
    </dsp:sp>
    <dsp:sp modelId="{F4D92EAA-E19E-45BE-9666-CC4BDDAF0D3D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D313F-C20C-4464-80B0-4EA653040AE3}">
      <dsp:nvSpPr>
        <dsp:cNvPr id="0" name=""/>
        <dsp:cNvSpPr/>
      </dsp:nvSpPr>
      <dsp:spPr>
        <a:xfrm>
          <a:off x="4759557" y="7447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59557" y="744747"/>
        <a:ext cx="181297" cy="120865"/>
      </dsp:txXfrm>
    </dsp:sp>
    <dsp:sp modelId="{475B075E-F5DE-4049-9FE3-DA6834EB6959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4ABC-2AD0-4BBE-B816-95535F1B7910}">
      <dsp:nvSpPr>
        <dsp:cNvPr id="0" name=""/>
        <dsp:cNvSpPr/>
      </dsp:nvSpPr>
      <dsp:spPr>
        <a:xfrm>
          <a:off x="4908517" y="98782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08517" y="987828"/>
        <a:ext cx="181297" cy="120865"/>
      </dsp:txXfrm>
    </dsp:sp>
    <dsp:sp modelId="{8C0D0BB4-E35C-4D5E-85F1-B541467FAD8A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BC7F-65FA-4F44-9614-B152737B9B62}">
      <dsp:nvSpPr>
        <dsp:cNvPr id="0" name=""/>
        <dsp:cNvSpPr/>
      </dsp:nvSpPr>
      <dsp:spPr>
        <a:xfrm>
          <a:off x="5017617" y="125121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17617" y="1251219"/>
        <a:ext cx="181297" cy="120865"/>
      </dsp:txXfrm>
    </dsp:sp>
    <dsp:sp modelId="{9BA14977-EF86-4A0C-8BDF-AC120985F1AE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0FBBE-A921-4E26-B5CB-343024DC1CB0}">
      <dsp:nvSpPr>
        <dsp:cNvPr id="0" name=""/>
        <dsp:cNvSpPr/>
      </dsp:nvSpPr>
      <dsp:spPr>
        <a:xfrm>
          <a:off x="5084170" y="152843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84170" y="1528434"/>
        <a:ext cx="181297" cy="120865"/>
      </dsp:txXfrm>
    </dsp:sp>
    <dsp:sp modelId="{27554E57-49A1-4CA5-AD84-A1E21BD14B38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16255-397E-437C-B7D3-B18266FAD98B}">
      <dsp:nvSpPr>
        <dsp:cNvPr id="0" name=""/>
        <dsp:cNvSpPr/>
      </dsp:nvSpPr>
      <dsp:spPr>
        <a:xfrm>
          <a:off x="5106539" y="18126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106539" y="1812648"/>
        <a:ext cx="181297" cy="120865"/>
      </dsp:txXfrm>
    </dsp:sp>
    <dsp:sp modelId="{8C1DFA84-853D-434D-8854-0833AA2FBAB8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F3097-E672-4A7A-AEE6-4C97D13158E3}">
      <dsp:nvSpPr>
        <dsp:cNvPr id="0" name=""/>
        <dsp:cNvSpPr/>
      </dsp:nvSpPr>
      <dsp:spPr>
        <a:xfrm>
          <a:off x="5084170" y="209686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84170" y="2096861"/>
        <a:ext cx="181297" cy="120865"/>
      </dsp:txXfrm>
    </dsp:sp>
    <dsp:sp modelId="{A391A79E-92BA-4D0D-93D6-3451C2322612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D761E-E49E-439A-9A2A-0ED96E72ABD9}">
      <dsp:nvSpPr>
        <dsp:cNvPr id="0" name=""/>
        <dsp:cNvSpPr/>
      </dsp:nvSpPr>
      <dsp:spPr>
        <a:xfrm>
          <a:off x="5017617" y="237407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17617" y="2374076"/>
        <a:ext cx="181297" cy="120865"/>
      </dsp:txXfrm>
    </dsp:sp>
    <dsp:sp modelId="{B4C7B276-46D0-414E-80AB-1237D70392E4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CB4C-A613-4654-8771-450F0CFCA55D}">
      <dsp:nvSpPr>
        <dsp:cNvPr id="0" name=""/>
        <dsp:cNvSpPr/>
      </dsp:nvSpPr>
      <dsp:spPr>
        <a:xfrm>
          <a:off x="4908517" y="263746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08517" y="2637467"/>
        <a:ext cx="181297" cy="120865"/>
      </dsp:txXfrm>
    </dsp:sp>
    <dsp:sp modelId="{96C08B4E-88E8-44AE-8876-129F989D5105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4C7E0-FBC7-4931-B9A7-9CEC294B838D}">
      <dsp:nvSpPr>
        <dsp:cNvPr id="0" name=""/>
        <dsp:cNvSpPr/>
      </dsp:nvSpPr>
      <dsp:spPr>
        <a:xfrm>
          <a:off x="4759557" y="28805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59557" y="2880548"/>
        <a:ext cx="181297" cy="120865"/>
      </dsp:txXfrm>
    </dsp:sp>
    <dsp:sp modelId="{5E9B62FB-4BCA-4008-A6CC-2C748726148B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0AB61-7D5C-4909-BE80-B95703882AB4}">
      <dsp:nvSpPr>
        <dsp:cNvPr id="0" name=""/>
        <dsp:cNvSpPr/>
      </dsp:nvSpPr>
      <dsp:spPr>
        <a:xfrm>
          <a:off x="4574404" y="309733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74404" y="3097334"/>
        <a:ext cx="181297" cy="120865"/>
      </dsp:txXfrm>
    </dsp:sp>
    <dsp:sp modelId="{0FAE7F47-50F9-4D36-88CF-73DE4A670A04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5E55-F44D-4125-B17A-907580F98840}">
      <dsp:nvSpPr>
        <dsp:cNvPr id="0" name=""/>
        <dsp:cNvSpPr/>
      </dsp:nvSpPr>
      <dsp:spPr>
        <a:xfrm>
          <a:off x="4357618" y="328248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7618" y="3282486"/>
        <a:ext cx="181297" cy="120865"/>
      </dsp:txXfrm>
    </dsp:sp>
    <dsp:sp modelId="{DF5BB38F-4915-4A11-8ACB-A655460D1B91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A7A80-C762-47F0-BC05-345D0B359063}">
      <dsp:nvSpPr>
        <dsp:cNvPr id="0" name=""/>
        <dsp:cNvSpPr/>
      </dsp:nvSpPr>
      <dsp:spPr>
        <a:xfrm>
          <a:off x="4114537" y="34314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14537" y="3431447"/>
        <a:ext cx="181297" cy="120865"/>
      </dsp:txXfrm>
    </dsp:sp>
    <dsp:sp modelId="{50A32A28-DD9D-4F58-80EB-F5F390E8E62B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FAAFE-CDC0-42D8-AFD0-606FA2670B00}">
      <dsp:nvSpPr>
        <dsp:cNvPr id="0" name=""/>
        <dsp:cNvSpPr/>
      </dsp:nvSpPr>
      <dsp:spPr>
        <a:xfrm>
          <a:off x="3851146" y="35405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1146" y="3540547"/>
        <a:ext cx="181297" cy="120865"/>
      </dsp:txXfrm>
    </dsp:sp>
    <dsp:sp modelId="{08C4D7FA-4E98-4534-8255-77DCF855EA5A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01FF2-0424-4FF4-8D94-F4C8265F61ED}">
      <dsp:nvSpPr>
        <dsp:cNvPr id="0" name=""/>
        <dsp:cNvSpPr/>
      </dsp:nvSpPr>
      <dsp:spPr>
        <a:xfrm>
          <a:off x="3573931" y="3607100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1</a:t>
          </a:r>
          <a:endParaRPr lang="en-US" sz="500" kern="1200" dirty="0"/>
        </a:p>
      </dsp:txBody>
      <dsp:txXfrm>
        <a:off x="3573931" y="3607100"/>
        <a:ext cx="181297" cy="120865"/>
      </dsp:txXfrm>
    </dsp:sp>
    <dsp:sp modelId="{1451CB43-B41A-45CF-B8EF-A745EC3748CC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F6E3E-C532-4C63-B2AD-CB71E9D0F83F}">
      <dsp:nvSpPr>
        <dsp:cNvPr id="0" name=""/>
        <dsp:cNvSpPr/>
      </dsp:nvSpPr>
      <dsp:spPr>
        <a:xfrm>
          <a:off x="3289718" y="362946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89718" y="3629468"/>
        <a:ext cx="181297" cy="120865"/>
      </dsp:txXfrm>
    </dsp:sp>
    <dsp:sp modelId="{65DB642B-7B10-4D87-A69E-AD65BCBB5E3A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8D8FC-CDF2-4DEA-86BD-9C9798053DCB}">
      <dsp:nvSpPr>
        <dsp:cNvPr id="0" name=""/>
        <dsp:cNvSpPr/>
      </dsp:nvSpPr>
      <dsp:spPr>
        <a:xfrm>
          <a:off x="3005505" y="3607100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505" y="3607100"/>
        <a:ext cx="181297" cy="120865"/>
      </dsp:txXfrm>
    </dsp:sp>
    <dsp:sp modelId="{D55B6D8B-25E6-4454-9D5A-FCAE75716B6D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C3D4-BD56-4313-A852-1AF03BF2C677}">
      <dsp:nvSpPr>
        <dsp:cNvPr id="0" name=""/>
        <dsp:cNvSpPr/>
      </dsp:nvSpPr>
      <dsp:spPr>
        <a:xfrm>
          <a:off x="2728290" y="35405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28290" y="3540547"/>
        <a:ext cx="181297" cy="120865"/>
      </dsp:txXfrm>
    </dsp:sp>
    <dsp:sp modelId="{5865CBD9-63AD-4BE8-A468-7642B6FDC828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4B5AE-C08B-470F-A100-424CF931A992}">
      <dsp:nvSpPr>
        <dsp:cNvPr id="0" name=""/>
        <dsp:cNvSpPr/>
      </dsp:nvSpPr>
      <dsp:spPr>
        <a:xfrm>
          <a:off x="2464899" y="34314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4899" y="3431447"/>
        <a:ext cx="181297" cy="120865"/>
      </dsp:txXfrm>
    </dsp:sp>
    <dsp:sp modelId="{18F30FE6-66C1-4970-8BB2-6F2D44C6FF75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D26E0-9D13-494B-AA92-E4DB20AEC8D2}">
      <dsp:nvSpPr>
        <dsp:cNvPr id="0" name=""/>
        <dsp:cNvSpPr/>
      </dsp:nvSpPr>
      <dsp:spPr>
        <a:xfrm>
          <a:off x="2221818" y="328248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21818" y="3282486"/>
        <a:ext cx="181297" cy="120865"/>
      </dsp:txXfrm>
    </dsp:sp>
    <dsp:sp modelId="{9A42BEC3-A980-4B41-B4E9-4153A06535C8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78AA2-2A5A-42F3-BE0B-ABFB25702F48}">
      <dsp:nvSpPr>
        <dsp:cNvPr id="0" name=""/>
        <dsp:cNvSpPr/>
      </dsp:nvSpPr>
      <dsp:spPr>
        <a:xfrm>
          <a:off x="2005032" y="309733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05032" y="3097334"/>
        <a:ext cx="181297" cy="120865"/>
      </dsp:txXfrm>
    </dsp:sp>
    <dsp:sp modelId="{2F90F1D2-8CC8-4ED8-BB48-23FCE1CB8435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858F9-9D47-4E4F-86F6-1842FEE537B5}">
      <dsp:nvSpPr>
        <dsp:cNvPr id="0" name=""/>
        <dsp:cNvSpPr/>
      </dsp:nvSpPr>
      <dsp:spPr>
        <a:xfrm>
          <a:off x="1819879" y="28805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19879" y="2880548"/>
        <a:ext cx="181297" cy="120865"/>
      </dsp:txXfrm>
    </dsp:sp>
    <dsp:sp modelId="{1FA4EC07-2F8A-4506-ACE1-504354BBCE6B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87255-C61A-44C7-A912-E8BFBFAEE0D5}">
      <dsp:nvSpPr>
        <dsp:cNvPr id="0" name=""/>
        <dsp:cNvSpPr/>
      </dsp:nvSpPr>
      <dsp:spPr>
        <a:xfrm>
          <a:off x="1670919" y="263746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70919" y="2637467"/>
        <a:ext cx="181297" cy="120865"/>
      </dsp:txXfrm>
    </dsp:sp>
    <dsp:sp modelId="{D4ED9A35-D9F2-4253-960C-D8396C93E035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E9FD0-325E-4F78-A16B-5565A17B3833}">
      <dsp:nvSpPr>
        <dsp:cNvPr id="0" name=""/>
        <dsp:cNvSpPr/>
      </dsp:nvSpPr>
      <dsp:spPr>
        <a:xfrm>
          <a:off x="1561819" y="237407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61819" y="2374076"/>
        <a:ext cx="181297" cy="120865"/>
      </dsp:txXfrm>
    </dsp:sp>
    <dsp:sp modelId="{804CA461-87F1-4310-87D5-42B0F4A9E899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39CB2-F9E1-4265-A00F-E52AE724380D}">
      <dsp:nvSpPr>
        <dsp:cNvPr id="0" name=""/>
        <dsp:cNvSpPr/>
      </dsp:nvSpPr>
      <dsp:spPr>
        <a:xfrm>
          <a:off x="1495266" y="209686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95266" y="2096861"/>
        <a:ext cx="181297" cy="120865"/>
      </dsp:txXfrm>
    </dsp:sp>
    <dsp:sp modelId="{55CC45B7-8F3D-43FB-A48E-9EB941448D5F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E22D-960D-4584-A21C-2D9D37EC103A}">
      <dsp:nvSpPr>
        <dsp:cNvPr id="0" name=""/>
        <dsp:cNvSpPr/>
      </dsp:nvSpPr>
      <dsp:spPr>
        <a:xfrm>
          <a:off x="1472898" y="18126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72898" y="1812648"/>
        <a:ext cx="181297" cy="120865"/>
      </dsp:txXfrm>
    </dsp:sp>
    <dsp:sp modelId="{BAA7B965-CDBC-4DE7-807E-C8A9FA43808F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F4DE7-2C7D-4E0C-9458-64EBD4F1B4F4}">
      <dsp:nvSpPr>
        <dsp:cNvPr id="0" name=""/>
        <dsp:cNvSpPr/>
      </dsp:nvSpPr>
      <dsp:spPr>
        <a:xfrm>
          <a:off x="1495266" y="152843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95266" y="1528434"/>
        <a:ext cx="181297" cy="120865"/>
      </dsp:txXfrm>
    </dsp:sp>
    <dsp:sp modelId="{C8C8E81E-0025-4003-8534-F322790E5341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418DF-A3FA-43C3-8272-DC0B0FDFA2F3}">
      <dsp:nvSpPr>
        <dsp:cNvPr id="0" name=""/>
        <dsp:cNvSpPr/>
      </dsp:nvSpPr>
      <dsp:spPr>
        <a:xfrm>
          <a:off x="1561819" y="125121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61819" y="1251219"/>
        <a:ext cx="181297" cy="120865"/>
      </dsp:txXfrm>
    </dsp:sp>
    <dsp:sp modelId="{FF1E4BF1-A801-4231-9EDC-68035E65EAB1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1FEBF-948F-4BDB-88CF-456522C99845}">
      <dsp:nvSpPr>
        <dsp:cNvPr id="0" name=""/>
        <dsp:cNvSpPr/>
      </dsp:nvSpPr>
      <dsp:spPr>
        <a:xfrm>
          <a:off x="1670919" y="98782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70919" y="987828"/>
        <a:ext cx="181297" cy="120865"/>
      </dsp:txXfrm>
    </dsp:sp>
    <dsp:sp modelId="{4A39DB47-3202-44BC-AB61-1E51257C2B7B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F9D98-DCFD-45EA-B441-F850F045728A}">
      <dsp:nvSpPr>
        <dsp:cNvPr id="0" name=""/>
        <dsp:cNvSpPr/>
      </dsp:nvSpPr>
      <dsp:spPr>
        <a:xfrm>
          <a:off x="1819879" y="7447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19879" y="744747"/>
        <a:ext cx="181297" cy="120865"/>
      </dsp:txXfrm>
    </dsp:sp>
    <dsp:sp modelId="{907351FB-846C-4553-87B0-D62736440050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FBC43-A1A6-47F2-9F5F-63EA044679AC}">
      <dsp:nvSpPr>
        <dsp:cNvPr id="0" name=""/>
        <dsp:cNvSpPr/>
      </dsp:nvSpPr>
      <dsp:spPr>
        <a:xfrm>
          <a:off x="2005032" y="52796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05032" y="527962"/>
        <a:ext cx="181297" cy="120865"/>
      </dsp:txXfrm>
    </dsp:sp>
    <dsp:sp modelId="{B45CDDA6-1122-42AD-931D-2B6484F7A8FE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793F-D62B-4C8B-983C-4BE7325B757E}">
      <dsp:nvSpPr>
        <dsp:cNvPr id="0" name=""/>
        <dsp:cNvSpPr/>
      </dsp:nvSpPr>
      <dsp:spPr>
        <a:xfrm>
          <a:off x="2221818" y="34280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21818" y="342809"/>
        <a:ext cx="181297" cy="120865"/>
      </dsp:txXfrm>
    </dsp:sp>
    <dsp:sp modelId="{DC28B037-43C0-4119-A2B9-884FAF11C515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0770-9FC6-4FA0-872C-0604DE0FD390}">
      <dsp:nvSpPr>
        <dsp:cNvPr id="0" name=""/>
        <dsp:cNvSpPr/>
      </dsp:nvSpPr>
      <dsp:spPr>
        <a:xfrm>
          <a:off x="2464899" y="1938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4899" y="193849"/>
        <a:ext cx="181297" cy="120865"/>
      </dsp:txXfrm>
    </dsp:sp>
    <dsp:sp modelId="{E51946DF-9E64-4258-BC47-3EAC4A61DC30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3F985-B9A0-47F0-9ABB-50E656FAF322}">
      <dsp:nvSpPr>
        <dsp:cNvPr id="0" name=""/>
        <dsp:cNvSpPr/>
      </dsp:nvSpPr>
      <dsp:spPr>
        <a:xfrm>
          <a:off x="2728290" y="847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28290" y="84749"/>
        <a:ext cx="181297" cy="120865"/>
      </dsp:txXfrm>
    </dsp:sp>
    <dsp:sp modelId="{08B3110B-0074-4B0B-904A-61ED42037772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40451-CBBA-4BA5-8265-39D7389018E5}">
      <dsp:nvSpPr>
        <dsp:cNvPr id="0" name=""/>
        <dsp:cNvSpPr/>
      </dsp:nvSpPr>
      <dsp:spPr>
        <a:xfrm>
          <a:off x="3005505" y="1819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505" y="18195"/>
        <a:ext cx="181297" cy="120865"/>
      </dsp:txXfrm>
    </dsp:sp>
    <dsp:sp modelId="{407E739F-EBFA-4941-9691-A9D8DBE8F123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B7BB-D8EC-4B2A-B9C9-82F1D9B52BE1}">
      <dsp:nvSpPr>
        <dsp:cNvPr id="0" name=""/>
        <dsp:cNvSpPr/>
      </dsp:nvSpPr>
      <dsp:spPr>
        <a:xfrm>
          <a:off x="3049200" y="-13933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49200" y="-13933"/>
        <a:ext cx="191774" cy="127849"/>
      </dsp:txXfrm>
    </dsp:sp>
    <dsp:sp modelId="{D50BD226-8D9F-4EFC-A82D-2281B78786B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DFFCE-CF82-4649-99E2-0D534B809A9D}">
      <dsp:nvSpPr>
        <dsp:cNvPr id="0" name=""/>
        <dsp:cNvSpPr/>
      </dsp:nvSpPr>
      <dsp:spPr>
        <a:xfrm>
          <a:off x="3306230" y="7365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06230" y="7365"/>
        <a:ext cx="191774" cy="127849"/>
      </dsp:txXfrm>
    </dsp:sp>
    <dsp:sp modelId="{D1AF73EB-6C88-4C21-B68B-D079996949C9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C93D-9536-43AB-8F55-BBFD93F3394B}">
      <dsp:nvSpPr>
        <dsp:cNvPr id="0" name=""/>
        <dsp:cNvSpPr/>
      </dsp:nvSpPr>
      <dsp:spPr>
        <a:xfrm>
          <a:off x="3556249" y="70678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56249" y="70678"/>
        <a:ext cx="191774" cy="127849"/>
      </dsp:txXfrm>
    </dsp:sp>
    <dsp:sp modelId="{75436F29-2601-455F-A472-190FDE6A56F7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F067-6BB5-4E37-8537-9320203BDAB7}">
      <dsp:nvSpPr>
        <dsp:cNvPr id="0" name=""/>
        <dsp:cNvSpPr/>
      </dsp:nvSpPr>
      <dsp:spPr>
        <a:xfrm>
          <a:off x="3792436" y="17427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2436" y="174279"/>
        <a:ext cx="191774" cy="127849"/>
      </dsp:txXfrm>
    </dsp:sp>
    <dsp:sp modelId="{946C530E-E71D-47DA-9089-1B924649906E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00AE5-A212-4492-8327-08420D1D0C6E}">
      <dsp:nvSpPr>
        <dsp:cNvPr id="0" name=""/>
        <dsp:cNvSpPr/>
      </dsp:nvSpPr>
      <dsp:spPr>
        <a:xfrm>
          <a:off x="4008350" y="315343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08350" y="315343"/>
        <a:ext cx="191774" cy="127849"/>
      </dsp:txXfrm>
    </dsp:sp>
    <dsp:sp modelId="{4CAB2CAB-B552-458E-8F47-4BD1F92C038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F6F60-91D8-4345-B296-69C57BF0907E}">
      <dsp:nvSpPr>
        <dsp:cNvPr id="0" name=""/>
        <dsp:cNvSpPr/>
      </dsp:nvSpPr>
      <dsp:spPr>
        <a:xfrm>
          <a:off x="4198101" y="490021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98101" y="490021"/>
        <a:ext cx="191774" cy="127849"/>
      </dsp:txXfrm>
    </dsp:sp>
    <dsp:sp modelId="{2BCA2D94-CA25-436C-BF99-D6AB17D3ACE6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085B6-C98A-4A3E-BE4D-F8380033463A}">
      <dsp:nvSpPr>
        <dsp:cNvPr id="0" name=""/>
        <dsp:cNvSpPr/>
      </dsp:nvSpPr>
      <dsp:spPr>
        <a:xfrm>
          <a:off x="4356513" y="69354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6513" y="693549"/>
        <a:ext cx="191774" cy="127849"/>
      </dsp:txXfrm>
    </dsp:sp>
    <dsp:sp modelId="{F4D92EAA-E19E-45BE-9666-CC4BDDAF0D3D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D313F-C20C-4464-80B0-4EA653040AE3}">
      <dsp:nvSpPr>
        <dsp:cNvPr id="0" name=""/>
        <dsp:cNvSpPr/>
      </dsp:nvSpPr>
      <dsp:spPr>
        <a:xfrm>
          <a:off x="4479265" y="92037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79265" y="920374"/>
        <a:ext cx="191774" cy="127849"/>
      </dsp:txXfrm>
    </dsp:sp>
    <dsp:sp modelId="{475B075E-F5DE-4049-9FE3-DA6834EB6959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4ABC-2AD0-4BBE-B816-95535F1B7910}">
      <dsp:nvSpPr>
        <dsp:cNvPr id="0" name=""/>
        <dsp:cNvSpPr/>
      </dsp:nvSpPr>
      <dsp:spPr>
        <a:xfrm>
          <a:off x="4563008" y="1164311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63008" y="1164311"/>
        <a:ext cx="191774" cy="127849"/>
      </dsp:txXfrm>
    </dsp:sp>
    <dsp:sp modelId="{8C0D0BB4-E35C-4D5E-85F1-B541467FAD8A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BC7F-65FA-4F44-9614-B152737B9B62}">
      <dsp:nvSpPr>
        <dsp:cNvPr id="0" name=""/>
        <dsp:cNvSpPr/>
      </dsp:nvSpPr>
      <dsp:spPr>
        <a:xfrm>
          <a:off x="4605459" y="141870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05459" y="1418704"/>
        <a:ext cx="191774" cy="127849"/>
      </dsp:txXfrm>
    </dsp:sp>
    <dsp:sp modelId="{9BA14977-EF86-4A0C-8BDF-AC120985F1AE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0FBBE-A921-4E26-B5CB-343024DC1CB0}">
      <dsp:nvSpPr>
        <dsp:cNvPr id="0" name=""/>
        <dsp:cNvSpPr/>
      </dsp:nvSpPr>
      <dsp:spPr>
        <a:xfrm>
          <a:off x="4605459" y="167661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05459" y="1676614"/>
        <a:ext cx="191774" cy="127849"/>
      </dsp:txXfrm>
    </dsp:sp>
    <dsp:sp modelId="{27554E57-49A1-4CA5-AD84-A1E21BD14B3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16255-397E-437C-B7D3-B18266FAD98B}">
      <dsp:nvSpPr>
        <dsp:cNvPr id="0" name=""/>
        <dsp:cNvSpPr/>
      </dsp:nvSpPr>
      <dsp:spPr>
        <a:xfrm>
          <a:off x="4563008" y="1931007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63008" y="1931007"/>
        <a:ext cx="191774" cy="127849"/>
      </dsp:txXfrm>
    </dsp:sp>
    <dsp:sp modelId="{8C1DFA84-853D-434D-8854-0833AA2FBAB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D761E-E49E-439A-9A2A-0ED96E72ABD9}">
      <dsp:nvSpPr>
        <dsp:cNvPr id="0" name=""/>
        <dsp:cNvSpPr/>
      </dsp:nvSpPr>
      <dsp:spPr>
        <a:xfrm>
          <a:off x="4479265" y="217494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79265" y="2174944"/>
        <a:ext cx="191774" cy="127849"/>
      </dsp:txXfrm>
    </dsp:sp>
    <dsp:sp modelId="{B4C7B276-46D0-414E-80AB-1237D70392E4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CB4C-A613-4654-8771-450F0CFCA55D}">
      <dsp:nvSpPr>
        <dsp:cNvPr id="0" name=""/>
        <dsp:cNvSpPr/>
      </dsp:nvSpPr>
      <dsp:spPr>
        <a:xfrm>
          <a:off x="4356513" y="240176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6513" y="2401769"/>
        <a:ext cx="191774" cy="127849"/>
      </dsp:txXfrm>
    </dsp:sp>
    <dsp:sp modelId="{96C08B4E-88E8-44AE-8876-129F989D5105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4C7E0-FBC7-4931-B9A7-9CEC294B838D}">
      <dsp:nvSpPr>
        <dsp:cNvPr id="0" name=""/>
        <dsp:cNvSpPr/>
      </dsp:nvSpPr>
      <dsp:spPr>
        <a:xfrm>
          <a:off x="4198101" y="2605297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98101" y="2605297"/>
        <a:ext cx="191774" cy="127849"/>
      </dsp:txXfrm>
    </dsp:sp>
    <dsp:sp modelId="{5E9B62FB-4BCA-4008-A6CC-2C748726148B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0AB61-7D5C-4909-BE80-B95703882AB4}">
      <dsp:nvSpPr>
        <dsp:cNvPr id="0" name=""/>
        <dsp:cNvSpPr/>
      </dsp:nvSpPr>
      <dsp:spPr>
        <a:xfrm>
          <a:off x="4008350" y="2779975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08350" y="2779975"/>
        <a:ext cx="191774" cy="127849"/>
      </dsp:txXfrm>
    </dsp:sp>
    <dsp:sp modelId="{0FAE7F47-50F9-4D36-88CF-73DE4A670A04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5E55-F44D-4125-B17A-907580F98840}">
      <dsp:nvSpPr>
        <dsp:cNvPr id="0" name=""/>
        <dsp:cNvSpPr/>
      </dsp:nvSpPr>
      <dsp:spPr>
        <a:xfrm>
          <a:off x="3792436" y="292103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2436" y="2921039"/>
        <a:ext cx="191774" cy="127849"/>
      </dsp:txXfrm>
    </dsp:sp>
    <dsp:sp modelId="{DF5BB38F-4915-4A11-8ACB-A655460D1B91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B6273-4F70-40D8-8024-FDDAF0646AFD}">
      <dsp:nvSpPr>
        <dsp:cNvPr id="0" name=""/>
        <dsp:cNvSpPr/>
      </dsp:nvSpPr>
      <dsp:spPr>
        <a:xfrm>
          <a:off x="3556249" y="3024640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56249" y="3024640"/>
        <a:ext cx="191774" cy="127849"/>
      </dsp:txXfrm>
    </dsp:sp>
    <dsp:sp modelId="{2F0F8289-E995-4064-858E-059D87C1E9DF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01FF2-0424-4FF4-8D94-F4C8265F61ED}">
      <dsp:nvSpPr>
        <dsp:cNvPr id="0" name=""/>
        <dsp:cNvSpPr/>
      </dsp:nvSpPr>
      <dsp:spPr>
        <a:xfrm>
          <a:off x="3306230" y="308795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06230" y="3087954"/>
        <a:ext cx="191774" cy="127849"/>
      </dsp:txXfrm>
    </dsp:sp>
    <dsp:sp modelId="{1451CB43-B41A-45CF-B8EF-A745EC3748CC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F6E3E-C532-4C63-B2AD-CB71E9D0F83F}">
      <dsp:nvSpPr>
        <dsp:cNvPr id="0" name=""/>
        <dsp:cNvSpPr/>
      </dsp:nvSpPr>
      <dsp:spPr>
        <a:xfrm>
          <a:off x="3049200" y="3109252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49200" y="3109252"/>
        <a:ext cx="191774" cy="127849"/>
      </dsp:txXfrm>
    </dsp:sp>
    <dsp:sp modelId="{65DB642B-7B10-4D87-A69E-AD65BCBB5E3A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09BDE-BA85-414C-8985-4E5AD072934F}">
      <dsp:nvSpPr>
        <dsp:cNvPr id="0" name=""/>
        <dsp:cNvSpPr/>
      </dsp:nvSpPr>
      <dsp:spPr>
        <a:xfrm>
          <a:off x="2792171" y="308795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92171" y="3087954"/>
        <a:ext cx="191774" cy="127849"/>
      </dsp:txXfrm>
    </dsp:sp>
    <dsp:sp modelId="{97CA39DD-9329-4C14-BA15-101BF368DE57}">
      <dsp:nvSpPr>
        <dsp:cNvPr id="0" name=""/>
        <dsp:cNvSpPr/>
      </dsp:nvSpPr>
      <dsp:spPr>
        <a:xfrm>
          <a:off x="1583495" y="49991"/>
          <a:ext cx="3123185" cy="3123185"/>
        </a:xfrm>
        <a:custGeom>
          <a:avLst/>
          <a:gdLst/>
          <a:ahLst/>
          <a:cxnLst/>
          <a:rect l="0" t="0" r="0" b="0"/>
          <a:pathLst>
            <a:path>
              <a:moveTo>
                <a:pt x="1208090" y="3082647"/>
              </a:moveTo>
              <a:arcTo wR="1561592" hR="1561592" stAng="6185017" swAng="129604"/>
            </a:path>
          </a:pathLst>
        </a:cu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8D8FC-CDF2-4DEA-86BD-9C9798053DCB}">
      <dsp:nvSpPr>
        <dsp:cNvPr id="0" name=""/>
        <dsp:cNvSpPr/>
      </dsp:nvSpPr>
      <dsp:spPr>
        <a:xfrm>
          <a:off x="2542152" y="3024640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42152" y="3024640"/>
        <a:ext cx="191774" cy="127849"/>
      </dsp:txXfrm>
    </dsp:sp>
    <dsp:sp modelId="{D55B6D8B-25E6-4454-9D5A-FCAE75716B6D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C3D4-BD56-4313-A852-1AF03BF2C677}">
      <dsp:nvSpPr>
        <dsp:cNvPr id="0" name=""/>
        <dsp:cNvSpPr/>
      </dsp:nvSpPr>
      <dsp:spPr>
        <a:xfrm>
          <a:off x="2305964" y="292103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05964" y="2921039"/>
        <a:ext cx="191774" cy="127849"/>
      </dsp:txXfrm>
    </dsp:sp>
    <dsp:sp modelId="{5865CBD9-63AD-4BE8-A468-7642B6FDC82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4B5AE-C08B-470F-A100-424CF931A992}">
      <dsp:nvSpPr>
        <dsp:cNvPr id="0" name=""/>
        <dsp:cNvSpPr/>
      </dsp:nvSpPr>
      <dsp:spPr>
        <a:xfrm>
          <a:off x="2090050" y="2779975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90050" y="2779975"/>
        <a:ext cx="191774" cy="127849"/>
      </dsp:txXfrm>
    </dsp:sp>
    <dsp:sp modelId="{18F30FE6-66C1-4970-8BB2-6F2D44C6FF75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D26E0-9D13-494B-AA92-E4DB20AEC8D2}">
      <dsp:nvSpPr>
        <dsp:cNvPr id="0" name=""/>
        <dsp:cNvSpPr/>
      </dsp:nvSpPr>
      <dsp:spPr>
        <a:xfrm>
          <a:off x="1900299" y="2605297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00299" y="2605297"/>
        <a:ext cx="191774" cy="127849"/>
      </dsp:txXfrm>
    </dsp:sp>
    <dsp:sp modelId="{9A42BEC3-A980-4B41-B4E9-4153A06535C8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78AA2-2A5A-42F3-BE0B-ABFB25702F48}">
      <dsp:nvSpPr>
        <dsp:cNvPr id="0" name=""/>
        <dsp:cNvSpPr/>
      </dsp:nvSpPr>
      <dsp:spPr>
        <a:xfrm>
          <a:off x="1741887" y="240176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41887" y="2401769"/>
        <a:ext cx="191774" cy="127849"/>
      </dsp:txXfrm>
    </dsp:sp>
    <dsp:sp modelId="{2F90F1D2-8CC8-4ED8-BB48-23FCE1CB8435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87255-C61A-44C7-A912-E8BFBFAEE0D5}">
      <dsp:nvSpPr>
        <dsp:cNvPr id="0" name=""/>
        <dsp:cNvSpPr/>
      </dsp:nvSpPr>
      <dsp:spPr>
        <a:xfrm>
          <a:off x="1619135" y="217494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9135" y="2174944"/>
        <a:ext cx="191774" cy="127849"/>
      </dsp:txXfrm>
    </dsp:sp>
    <dsp:sp modelId="{D4ED9A35-D9F2-4253-960C-D8396C93E035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E9FD0-325E-4F78-A16B-5565A17B3833}">
      <dsp:nvSpPr>
        <dsp:cNvPr id="0" name=""/>
        <dsp:cNvSpPr/>
      </dsp:nvSpPr>
      <dsp:spPr>
        <a:xfrm>
          <a:off x="1535392" y="1931007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5392" y="1931007"/>
        <a:ext cx="191774" cy="127849"/>
      </dsp:txXfrm>
    </dsp:sp>
    <dsp:sp modelId="{804CA461-87F1-4310-87D5-42B0F4A9E899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39CB2-F9E1-4265-A00F-E52AE724380D}">
      <dsp:nvSpPr>
        <dsp:cNvPr id="0" name=""/>
        <dsp:cNvSpPr/>
      </dsp:nvSpPr>
      <dsp:spPr>
        <a:xfrm>
          <a:off x="1492941" y="167661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92941" y="1676614"/>
        <a:ext cx="191774" cy="127849"/>
      </dsp:txXfrm>
    </dsp:sp>
    <dsp:sp modelId="{55CC45B7-8F3D-43FB-A48E-9EB941448D5F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E22D-960D-4584-A21C-2D9D37EC103A}">
      <dsp:nvSpPr>
        <dsp:cNvPr id="0" name=""/>
        <dsp:cNvSpPr/>
      </dsp:nvSpPr>
      <dsp:spPr>
        <a:xfrm>
          <a:off x="1492941" y="141870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92941" y="1418704"/>
        <a:ext cx="191774" cy="127849"/>
      </dsp:txXfrm>
    </dsp:sp>
    <dsp:sp modelId="{BAA7B965-CDBC-4DE7-807E-C8A9FA43808F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8607-1633-4DE7-8541-3FD13AFA30F1}">
      <dsp:nvSpPr>
        <dsp:cNvPr id="0" name=""/>
        <dsp:cNvSpPr/>
      </dsp:nvSpPr>
      <dsp:spPr>
        <a:xfrm>
          <a:off x="1535392" y="1164311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5392" y="1164311"/>
        <a:ext cx="191774" cy="127849"/>
      </dsp:txXfrm>
    </dsp:sp>
    <dsp:sp modelId="{B3F6D538-B6E3-4691-BBD5-A76A16D1A1FA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D5439-9465-478C-8D68-9A9860697235}">
      <dsp:nvSpPr>
        <dsp:cNvPr id="0" name=""/>
        <dsp:cNvSpPr/>
      </dsp:nvSpPr>
      <dsp:spPr>
        <a:xfrm>
          <a:off x="1619135" y="920374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9135" y="920374"/>
        <a:ext cx="191774" cy="127849"/>
      </dsp:txXfrm>
    </dsp:sp>
    <dsp:sp modelId="{15F0EA7D-83CB-40BA-939E-BCE4F284953F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1FEBF-948F-4BDB-88CF-456522C99845}">
      <dsp:nvSpPr>
        <dsp:cNvPr id="0" name=""/>
        <dsp:cNvSpPr/>
      </dsp:nvSpPr>
      <dsp:spPr>
        <a:xfrm>
          <a:off x="1741887" y="69354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41887" y="693549"/>
        <a:ext cx="191774" cy="127849"/>
      </dsp:txXfrm>
    </dsp:sp>
    <dsp:sp modelId="{4A39DB47-3202-44BC-AB61-1E51257C2B7B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F9D98-DCFD-45EA-B441-F850F045728A}">
      <dsp:nvSpPr>
        <dsp:cNvPr id="0" name=""/>
        <dsp:cNvSpPr/>
      </dsp:nvSpPr>
      <dsp:spPr>
        <a:xfrm>
          <a:off x="1900299" y="490021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00299" y="490021"/>
        <a:ext cx="191774" cy="127849"/>
      </dsp:txXfrm>
    </dsp:sp>
    <dsp:sp modelId="{907351FB-846C-4553-87B0-D62736440050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FBC43-A1A6-47F2-9F5F-63EA044679AC}">
      <dsp:nvSpPr>
        <dsp:cNvPr id="0" name=""/>
        <dsp:cNvSpPr/>
      </dsp:nvSpPr>
      <dsp:spPr>
        <a:xfrm>
          <a:off x="2090050" y="315343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90050" y="315343"/>
        <a:ext cx="191774" cy="127849"/>
      </dsp:txXfrm>
    </dsp:sp>
    <dsp:sp modelId="{B45CDDA6-1122-42AD-931D-2B6484F7A8FE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793F-D62B-4C8B-983C-4BE7325B757E}">
      <dsp:nvSpPr>
        <dsp:cNvPr id="0" name=""/>
        <dsp:cNvSpPr/>
      </dsp:nvSpPr>
      <dsp:spPr>
        <a:xfrm>
          <a:off x="2305964" y="174279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05964" y="174279"/>
        <a:ext cx="191774" cy="127849"/>
      </dsp:txXfrm>
    </dsp:sp>
    <dsp:sp modelId="{DC28B037-43C0-4119-A2B9-884FAF11C515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0770-9FC6-4FA0-872C-0604DE0FD390}">
      <dsp:nvSpPr>
        <dsp:cNvPr id="0" name=""/>
        <dsp:cNvSpPr/>
      </dsp:nvSpPr>
      <dsp:spPr>
        <a:xfrm>
          <a:off x="2542152" y="70678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42152" y="70678"/>
        <a:ext cx="191774" cy="127849"/>
      </dsp:txXfrm>
    </dsp:sp>
    <dsp:sp modelId="{E51946DF-9E64-4258-BC47-3EAC4A61DC30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A3D02-7C0B-4386-A76B-BF11B6054C9E}">
      <dsp:nvSpPr>
        <dsp:cNvPr id="0" name=""/>
        <dsp:cNvSpPr/>
      </dsp:nvSpPr>
      <dsp:spPr>
        <a:xfrm>
          <a:off x="2792171" y="7365"/>
          <a:ext cx="191774" cy="127849"/>
        </a:xfrm>
        <a:prstGeom prst="rect">
          <a:avLst/>
        </a:prstGeom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92171" y="7365"/>
        <a:ext cx="191774" cy="127849"/>
      </dsp:txXfrm>
    </dsp:sp>
    <dsp:sp modelId="{A3A2FC02-2300-45E5-84AF-1A6112FFF297}">
      <dsp:nvSpPr>
        <dsp:cNvPr id="0" name=""/>
        <dsp:cNvSpPr/>
      </dsp:nvSpPr>
      <dsp:spPr>
        <a:xfrm>
          <a:off x="1583495" y="49991"/>
          <a:ext cx="3123185" cy="31231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0E6E8-FA9A-4B44-BCE7-C6DF7E7738A5}">
      <dsp:nvSpPr>
        <dsp:cNvPr id="0" name=""/>
        <dsp:cNvSpPr/>
      </dsp:nvSpPr>
      <dsp:spPr>
        <a:xfrm>
          <a:off x="3289718" y="-4172"/>
          <a:ext cx="181297" cy="12086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1</a:t>
          </a:r>
          <a:endParaRPr lang="en-US" sz="500" kern="1200" dirty="0"/>
        </a:p>
      </dsp:txBody>
      <dsp:txXfrm>
        <a:off x="3289718" y="-4172"/>
        <a:ext cx="181297" cy="120865"/>
      </dsp:txXfrm>
    </dsp:sp>
    <dsp:sp modelId="{E3C0695B-A426-4044-AE14-8071401B7E53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C93D-9536-43AB-8F55-BBFD93F3394B}">
      <dsp:nvSpPr>
        <dsp:cNvPr id="0" name=""/>
        <dsp:cNvSpPr/>
      </dsp:nvSpPr>
      <dsp:spPr>
        <a:xfrm>
          <a:off x="3573931" y="1819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73931" y="18195"/>
        <a:ext cx="181297" cy="120865"/>
      </dsp:txXfrm>
    </dsp:sp>
    <dsp:sp modelId="{75436F29-2601-455F-A472-190FDE6A56F7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F067-6BB5-4E37-8537-9320203BDAB7}">
      <dsp:nvSpPr>
        <dsp:cNvPr id="0" name=""/>
        <dsp:cNvSpPr/>
      </dsp:nvSpPr>
      <dsp:spPr>
        <a:xfrm>
          <a:off x="3851146" y="847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1146" y="84749"/>
        <a:ext cx="181297" cy="120865"/>
      </dsp:txXfrm>
    </dsp:sp>
    <dsp:sp modelId="{946C530E-E71D-47DA-9089-1B924649906E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F6F60-91D8-4345-B296-69C57BF0907E}">
      <dsp:nvSpPr>
        <dsp:cNvPr id="0" name=""/>
        <dsp:cNvSpPr/>
      </dsp:nvSpPr>
      <dsp:spPr>
        <a:xfrm>
          <a:off x="4114537" y="1938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14537" y="193849"/>
        <a:ext cx="181297" cy="120865"/>
      </dsp:txXfrm>
    </dsp:sp>
    <dsp:sp modelId="{2BCA2D94-CA25-436C-BF99-D6AB17D3ACE6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8DE75-7E09-4F50-A31E-EE75418C7936}">
      <dsp:nvSpPr>
        <dsp:cNvPr id="0" name=""/>
        <dsp:cNvSpPr/>
      </dsp:nvSpPr>
      <dsp:spPr>
        <a:xfrm>
          <a:off x="4357618" y="34280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7618" y="342809"/>
        <a:ext cx="181297" cy="120865"/>
      </dsp:txXfrm>
    </dsp:sp>
    <dsp:sp modelId="{929D411E-79B8-4CA7-8604-4F6A9A0511EB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085B6-C98A-4A3E-BE4D-F8380033463A}">
      <dsp:nvSpPr>
        <dsp:cNvPr id="0" name=""/>
        <dsp:cNvSpPr/>
      </dsp:nvSpPr>
      <dsp:spPr>
        <a:xfrm>
          <a:off x="4574404" y="52796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74404" y="527962"/>
        <a:ext cx="181297" cy="120865"/>
      </dsp:txXfrm>
    </dsp:sp>
    <dsp:sp modelId="{F4D92EAA-E19E-45BE-9666-CC4BDDAF0D3D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D313F-C20C-4464-80B0-4EA653040AE3}">
      <dsp:nvSpPr>
        <dsp:cNvPr id="0" name=""/>
        <dsp:cNvSpPr/>
      </dsp:nvSpPr>
      <dsp:spPr>
        <a:xfrm>
          <a:off x="4759557" y="7447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59557" y="744747"/>
        <a:ext cx="181297" cy="120865"/>
      </dsp:txXfrm>
    </dsp:sp>
    <dsp:sp modelId="{475B075E-F5DE-4049-9FE3-DA6834EB6959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4ABC-2AD0-4BBE-B816-95535F1B7910}">
      <dsp:nvSpPr>
        <dsp:cNvPr id="0" name=""/>
        <dsp:cNvSpPr/>
      </dsp:nvSpPr>
      <dsp:spPr>
        <a:xfrm>
          <a:off x="4908517" y="98782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08517" y="987828"/>
        <a:ext cx="181297" cy="120865"/>
      </dsp:txXfrm>
    </dsp:sp>
    <dsp:sp modelId="{8C0D0BB4-E35C-4D5E-85F1-B541467FAD8A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BC7F-65FA-4F44-9614-B152737B9B62}">
      <dsp:nvSpPr>
        <dsp:cNvPr id="0" name=""/>
        <dsp:cNvSpPr/>
      </dsp:nvSpPr>
      <dsp:spPr>
        <a:xfrm>
          <a:off x="5017617" y="125121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17617" y="1251219"/>
        <a:ext cx="181297" cy="120865"/>
      </dsp:txXfrm>
    </dsp:sp>
    <dsp:sp modelId="{9BA14977-EF86-4A0C-8BDF-AC120985F1AE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0FBBE-A921-4E26-B5CB-343024DC1CB0}">
      <dsp:nvSpPr>
        <dsp:cNvPr id="0" name=""/>
        <dsp:cNvSpPr/>
      </dsp:nvSpPr>
      <dsp:spPr>
        <a:xfrm>
          <a:off x="5084170" y="152843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84170" y="1528434"/>
        <a:ext cx="181297" cy="120865"/>
      </dsp:txXfrm>
    </dsp:sp>
    <dsp:sp modelId="{27554E57-49A1-4CA5-AD84-A1E21BD14B38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16255-397E-437C-B7D3-B18266FAD98B}">
      <dsp:nvSpPr>
        <dsp:cNvPr id="0" name=""/>
        <dsp:cNvSpPr/>
      </dsp:nvSpPr>
      <dsp:spPr>
        <a:xfrm>
          <a:off x="5106539" y="18126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106539" y="1812648"/>
        <a:ext cx="181297" cy="120865"/>
      </dsp:txXfrm>
    </dsp:sp>
    <dsp:sp modelId="{8C1DFA84-853D-434D-8854-0833AA2FBAB8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F3097-E672-4A7A-AEE6-4C97D13158E3}">
      <dsp:nvSpPr>
        <dsp:cNvPr id="0" name=""/>
        <dsp:cNvSpPr/>
      </dsp:nvSpPr>
      <dsp:spPr>
        <a:xfrm>
          <a:off x="5084170" y="209686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84170" y="2096861"/>
        <a:ext cx="181297" cy="120865"/>
      </dsp:txXfrm>
    </dsp:sp>
    <dsp:sp modelId="{A391A79E-92BA-4D0D-93D6-3451C2322612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D761E-E49E-439A-9A2A-0ED96E72ABD9}">
      <dsp:nvSpPr>
        <dsp:cNvPr id="0" name=""/>
        <dsp:cNvSpPr/>
      </dsp:nvSpPr>
      <dsp:spPr>
        <a:xfrm>
          <a:off x="5017617" y="237407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17617" y="2374076"/>
        <a:ext cx="181297" cy="120865"/>
      </dsp:txXfrm>
    </dsp:sp>
    <dsp:sp modelId="{B4C7B276-46D0-414E-80AB-1237D70392E4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CB4C-A613-4654-8771-450F0CFCA55D}">
      <dsp:nvSpPr>
        <dsp:cNvPr id="0" name=""/>
        <dsp:cNvSpPr/>
      </dsp:nvSpPr>
      <dsp:spPr>
        <a:xfrm>
          <a:off x="4908517" y="263746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08517" y="2637467"/>
        <a:ext cx="181297" cy="120865"/>
      </dsp:txXfrm>
    </dsp:sp>
    <dsp:sp modelId="{96C08B4E-88E8-44AE-8876-129F989D5105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4C7E0-FBC7-4931-B9A7-9CEC294B838D}">
      <dsp:nvSpPr>
        <dsp:cNvPr id="0" name=""/>
        <dsp:cNvSpPr/>
      </dsp:nvSpPr>
      <dsp:spPr>
        <a:xfrm>
          <a:off x="4759557" y="28805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59557" y="2880548"/>
        <a:ext cx="181297" cy="120865"/>
      </dsp:txXfrm>
    </dsp:sp>
    <dsp:sp modelId="{5E9B62FB-4BCA-4008-A6CC-2C748726148B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0AB61-7D5C-4909-BE80-B95703882AB4}">
      <dsp:nvSpPr>
        <dsp:cNvPr id="0" name=""/>
        <dsp:cNvSpPr/>
      </dsp:nvSpPr>
      <dsp:spPr>
        <a:xfrm>
          <a:off x="4574404" y="309733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74404" y="3097334"/>
        <a:ext cx="181297" cy="120865"/>
      </dsp:txXfrm>
    </dsp:sp>
    <dsp:sp modelId="{0FAE7F47-50F9-4D36-88CF-73DE4A670A04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5E55-F44D-4125-B17A-907580F98840}">
      <dsp:nvSpPr>
        <dsp:cNvPr id="0" name=""/>
        <dsp:cNvSpPr/>
      </dsp:nvSpPr>
      <dsp:spPr>
        <a:xfrm>
          <a:off x="4357618" y="328248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7618" y="3282486"/>
        <a:ext cx="181297" cy="120865"/>
      </dsp:txXfrm>
    </dsp:sp>
    <dsp:sp modelId="{DF5BB38F-4915-4A11-8ACB-A655460D1B91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A7A80-C762-47F0-BC05-345D0B359063}">
      <dsp:nvSpPr>
        <dsp:cNvPr id="0" name=""/>
        <dsp:cNvSpPr/>
      </dsp:nvSpPr>
      <dsp:spPr>
        <a:xfrm>
          <a:off x="4114537" y="34314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14537" y="3431447"/>
        <a:ext cx="181297" cy="120865"/>
      </dsp:txXfrm>
    </dsp:sp>
    <dsp:sp modelId="{50A32A28-DD9D-4F58-80EB-F5F390E8E62B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FAAFE-CDC0-42D8-AFD0-606FA2670B00}">
      <dsp:nvSpPr>
        <dsp:cNvPr id="0" name=""/>
        <dsp:cNvSpPr/>
      </dsp:nvSpPr>
      <dsp:spPr>
        <a:xfrm>
          <a:off x="3851146" y="35405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1146" y="3540547"/>
        <a:ext cx="181297" cy="120865"/>
      </dsp:txXfrm>
    </dsp:sp>
    <dsp:sp modelId="{08C4D7FA-4E98-4534-8255-77DCF855EA5A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01FF2-0424-4FF4-8D94-F4C8265F61ED}">
      <dsp:nvSpPr>
        <dsp:cNvPr id="0" name=""/>
        <dsp:cNvSpPr/>
      </dsp:nvSpPr>
      <dsp:spPr>
        <a:xfrm>
          <a:off x="3573931" y="3607100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1</a:t>
          </a:r>
          <a:endParaRPr lang="en-US" sz="500" kern="1200" dirty="0"/>
        </a:p>
      </dsp:txBody>
      <dsp:txXfrm>
        <a:off x="3573931" y="3607100"/>
        <a:ext cx="181297" cy="120865"/>
      </dsp:txXfrm>
    </dsp:sp>
    <dsp:sp modelId="{1451CB43-B41A-45CF-B8EF-A745EC3748CC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F6E3E-C532-4C63-B2AD-CB71E9D0F83F}">
      <dsp:nvSpPr>
        <dsp:cNvPr id="0" name=""/>
        <dsp:cNvSpPr/>
      </dsp:nvSpPr>
      <dsp:spPr>
        <a:xfrm>
          <a:off x="3289718" y="362946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89718" y="3629468"/>
        <a:ext cx="181297" cy="120865"/>
      </dsp:txXfrm>
    </dsp:sp>
    <dsp:sp modelId="{65DB642B-7B10-4D87-A69E-AD65BCBB5E3A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8D8FC-CDF2-4DEA-86BD-9C9798053DCB}">
      <dsp:nvSpPr>
        <dsp:cNvPr id="0" name=""/>
        <dsp:cNvSpPr/>
      </dsp:nvSpPr>
      <dsp:spPr>
        <a:xfrm>
          <a:off x="3005505" y="3607100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505" y="3607100"/>
        <a:ext cx="181297" cy="120865"/>
      </dsp:txXfrm>
    </dsp:sp>
    <dsp:sp modelId="{D55B6D8B-25E6-4454-9D5A-FCAE75716B6D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C3D4-BD56-4313-A852-1AF03BF2C677}">
      <dsp:nvSpPr>
        <dsp:cNvPr id="0" name=""/>
        <dsp:cNvSpPr/>
      </dsp:nvSpPr>
      <dsp:spPr>
        <a:xfrm>
          <a:off x="2728290" y="35405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28290" y="3540547"/>
        <a:ext cx="181297" cy="120865"/>
      </dsp:txXfrm>
    </dsp:sp>
    <dsp:sp modelId="{5865CBD9-63AD-4BE8-A468-7642B6FDC828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4B5AE-C08B-470F-A100-424CF931A992}">
      <dsp:nvSpPr>
        <dsp:cNvPr id="0" name=""/>
        <dsp:cNvSpPr/>
      </dsp:nvSpPr>
      <dsp:spPr>
        <a:xfrm>
          <a:off x="2464899" y="34314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4899" y="3431447"/>
        <a:ext cx="181297" cy="120865"/>
      </dsp:txXfrm>
    </dsp:sp>
    <dsp:sp modelId="{18F30FE6-66C1-4970-8BB2-6F2D44C6FF75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D26E0-9D13-494B-AA92-E4DB20AEC8D2}">
      <dsp:nvSpPr>
        <dsp:cNvPr id="0" name=""/>
        <dsp:cNvSpPr/>
      </dsp:nvSpPr>
      <dsp:spPr>
        <a:xfrm>
          <a:off x="2221818" y="328248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21818" y="3282486"/>
        <a:ext cx="181297" cy="120865"/>
      </dsp:txXfrm>
    </dsp:sp>
    <dsp:sp modelId="{9A42BEC3-A980-4B41-B4E9-4153A06535C8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78AA2-2A5A-42F3-BE0B-ABFB25702F48}">
      <dsp:nvSpPr>
        <dsp:cNvPr id="0" name=""/>
        <dsp:cNvSpPr/>
      </dsp:nvSpPr>
      <dsp:spPr>
        <a:xfrm>
          <a:off x="2005032" y="309733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05032" y="3097334"/>
        <a:ext cx="181297" cy="120865"/>
      </dsp:txXfrm>
    </dsp:sp>
    <dsp:sp modelId="{2F90F1D2-8CC8-4ED8-BB48-23FCE1CB8435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858F9-9D47-4E4F-86F6-1842FEE537B5}">
      <dsp:nvSpPr>
        <dsp:cNvPr id="0" name=""/>
        <dsp:cNvSpPr/>
      </dsp:nvSpPr>
      <dsp:spPr>
        <a:xfrm>
          <a:off x="1819879" y="28805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19879" y="2880548"/>
        <a:ext cx="181297" cy="120865"/>
      </dsp:txXfrm>
    </dsp:sp>
    <dsp:sp modelId="{1FA4EC07-2F8A-4506-ACE1-504354BBCE6B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87255-C61A-44C7-A912-E8BFBFAEE0D5}">
      <dsp:nvSpPr>
        <dsp:cNvPr id="0" name=""/>
        <dsp:cNvSpPr/>
      </dsp:nvSpPr>
      <dsp:spPr>
        <a:xfrm>
          <a:off x="1670919" y="263746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70919" y="2637467"/>
        <a:ext cx="181297" cy="120865"/>
      </dsp:txXfrm>
    </dsp:sp>
    <dsp:sp modelId="{D4ED9A35-D9F2-4253-960C-D8396C93E035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E9FD0-325E-4F78-A16B-5565A17B3833}">
      <dsp:nvSpPr>
        <dsp:cNvPr id="0" name=""/>
        <dsp:cNvSpPr/>
      </dsp:nvSpPr>
      <dsp:spPr>
        <a:xfrm>
          <a:off x="1561819" y="237407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61819" y="2374076"/>
        <a:ext cx="181297" cy="120865"/>
      </dsp:txXfrm>
    </dsp:sp>
    <dsp:sp modelId="{804CA461-87F1-4310-87D5-42B0F4A9E899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39CB2-F9E1-4265-A00F-E52AE724380D}">
      <dsp:nvSpPr>
        <dsp:cNvPr id="0" name=""/>
        <dsp:cNvSpPr/>
      </dsp:nvSpPr>
      <dsp:spPr>
        <a:xfrm>
          <a:off x="1495266" y="209686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95266" y="2096861"/>
        <a:ext cx="181297" cy="120865"/>
      </dsp:txXfrm>
    </dsp:sp>
    <dsp:sp modelId="{55CC45B7-8F3D-43FB-A48E-9EB941448D5F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E22D-960D-4584-A21C-2D9D37EC103A}">
      <dsp:nvSpPr>
        <dsp:cNvPr id="0" name=""/>
        <dsp:cNvSpPr/>
      </dsp:nvSpPr>
      <dsp:spPr>
        <a:xfrm>
          <a:off x="1472898" y="18126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72898" y="1812648"/>
        <a:ext cx="181297" cy="120865"/>
      </dsp:txXfrm>
    </dsp:sp>
    <dsp:sp modelId="{BAA7B965-CDBC-4DE7-807E-C8A9FA43808F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F4DE7-2C7D-4E0C-9458-64EBD4F1B4F4}">
      <dsp:nvSpPr>
        <dsp:cNvPr id="0" name=""/>
        <dsp:cNvSpPr/>
      </dsp:nvSpPr>
      <dsp:spPr>
        <a:xfrm>
          <a:off x="1495266" y="152843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95266" y="1528434"/>
        <a:ext cx="181297" cy="120865"/>
      </dsp:txXfrm>
    </dsp:sp>
    <dsp:sp modelId="{C8C8E81E-0025-4003-8534-F322790E5341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418DF-A3FA-43C3-8272-DC0B0FDFA2F3}">
      <dsp:nvSpPr>
        <dsp:cNvPr id="0" name=""/>
        <dsp:cNvSpPr/>
      </dsp:nvSpPr>
      <dsp:spPr>
        <a:xfrm>
          <a:off x="1561819" y="125121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61819" y="1251219"/>
        <a:ext cx="181297" cy="120865"/>
      </dsp:txXfrm>
    </dsp:sp>
    <dsp:sp modelId="{FF1E4BF1-A801-4231-9EDC-68035E65EAB1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1FEBF-948F-4BDB-88CF-456522C99845}">
      <dsp:nvSpPr>
        <dsp:cNvPr id="0" name=""/>
        <dsp:cNvSpPr/>
      </dsp:nvSpPr>
      <dsp:spPr>
        <a:xfrm>
          <a:off x="1670919" y="98782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70919" y="987828"/>
        <a:ext cx="181297" cy="120865"/>
      </dsp:txXfrm>
    </dsp:sp>
    <dsp:sp modelId="{4A39DB47-3202-44BC-AB61-1E51257C2B7B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F9D98-DCFD-45EA-B441-F850F045728A}">
      <dsp:nvSpPr>
        <dsp:cNvPr id="0" name=""/>
        <dsp:cNvSpPr/>
      </dsp:nvSpPr>
      <dsp:spPr>
        <a:xfrm>
          <a:off x="1819879" y="74474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19879" y="744747"/>
        <a:ext cx="181297" cy="120865"/>
      </dsp:txXfrm>
    </dsp:sp>
    <dsp:sp modelId="{907351FB-846C-4553-87B0-D62736440050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FBC43-A1A6-47F2-9F5F-63EA044679AC}">
      <dsp:nvSpPr>
        <dsp:cNvPr id="0" name=""/>
        <dsp:cNvSpPr/>
      </dsp:nvSpPr>
      <dsp:spPr>
        <a:xfrm>
          <a:off x="2005032" y="52796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05032" y="527962"/>
        <a:ext cx="181297" cy="120865"/>
      </dsp:txXfrm>
    </dsp:sp>
    <dsp:sp modelId="{B45CDDA6-1122-42AD-931D-2B6484F7A8FE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793F-D62B-4C8B-983C-4BE7325B757E}">
      <dsp:nvSpPr>
        <dsp:cNvPr id="0" name=""/>
        <dsp:cNvSpPr/>
      </dsp:nvSpPr>
      <dsp:spPr>
        <a:xfrm>
          <a:off x="2221818" y="34280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21818" y="342809"/>
        <a:ext cx="181297" cy="120865"/>
      </dsp:txXfrm>
    </dsp:sp>
    <dsp:sp modelId="{DC28B037-43C0-4119-A2B9-884FAF11C515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0770-9FC6-4FA0-872C-0604DE0FD390}">
      <dsp:nvSpPr>
        <dsp:cNvPr id="0" name=""/>
        <dsp:cNvSpPr/>
      </dsp:nvSpPr>
      <dsp:spPr>
        <a:xfrm>
          <a:off x="2464899" y="1938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4899" y="193849"/>
        <a:ext cx="181297" cy="120865"/>
      </dsp:txXfrm>
    </dsp:sp>
    <dsp:sp modelId="{E51946DF-9E64-4258-BC47-3EAC4A61DC30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3F985-B9A0-47F0-9ABB-50E656FAF322}">
      <dsp:nvSpPr>
        <dsp:cNvPr id="0" name=""/>
        <dsp:cNvSpPr/>
      </dsp:nvSpPr>
      <dsp:spPr>
        <a:xfrm>
          <a:off x="2728290" y="847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28290" y="84749"/>
        <a:ext cx="181297" cy="120865"/>
      </dsp:txXfrm>
    </dsp:sp>
    <dsp:sp modelId="{08B3110B-0074-4B0B-904A-61ED42037772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40451-CBBA-4BA5-8265-39D7389018E5}">
      <dsp:nvSpPr>
        <dsp:cNvPr id="0" name=""/>
        <dsp:cNvSpPr/>
      </dsp:nvSpPr>
      <dsp:spPr>
        <a:xfrm>
          <a:off x="3005505" y="1819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505" y="18195"/>
        <a:ext cx="181297" cy="120865"/>
      </dsp:txXfrm>
    </dsp:sp>
    <dsp:sp modelId="{407E739F-EBFA-4941-9691-A9D8DBE8F123}">
      <dsp:nvSpPr>
        <dsp:cNvPr id="0" name=""/>
        <dsp:cNvSpPr/>
      </dsp:nvSpPr>
      <dsp:spPr>
        <a:xfrm>
          <a:off x="1563547" y="56260"/>
          <a:ext cx="3633640" cy="36336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0E6E8-FA9A-4B44-BCE7-C6DF7E7738A5}">
      <dsp:nvSpPr>
        <dsp:cNvPr id="0" name=""/>
        <dsp:cNvSpPr/>
      </dsp:nvSpPr>
      <dsp:spPr>
        <a:xfrm>
          <a:off x="2444626" y="-3833"/>
          <a:ext cx="181297" cy="12086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1</a:t>
          </a:r>
          <a:endParaRPr lang="en-US" sz="500" kern="1200" dirty="0"/>
        </a:p>
      </dsp:txBody>
      <dsp:txXfrm>
        <a:off x="2444626" y="-3833"/>
        <a:ext cx="181297" cy="120865"/>
      </dsp:txXfrm>
    </dsp:sp>
    <dsp:sp modelId="{E3C0695B-A426-4044-AE14-8071401B7E53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C93D-9536-43AB-8F55-BBFD93F3394B}">
      <dsp:nvSpPr>
        <dsp:cNvPr id="0" name=""/>
        <dsp:cNvSpPr/>
      </dsp:nvSpPr>
      <dsp:spPr>
        <a:xfrm>
          <a:off x="2728786" y="18530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28786" y="18530"/>
        <a:ext cx="181297" cy="120865"/>
      </dsp:txXfrm>
    </dsp:sp>
    <dsp:sp modelId="{75436F29-2601-455F-A472-190FDE6A56F7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F067-6BB5-4E37-8537-9320203BDAB7}">
      <dsp:nvSpPr>
        <dsp:cNvPr id="0" name=""/>
        <dsp:cNvSpPr/>
      </dsp:nvSpPr>
      <dsp:spPr>
        <a:xfrm>
          <a:off x="3005950" y="8507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950" y="85071"/>
        <a:ext cx="181297" cy="120865"/>
      </dsp:txXfrm>
    </dsp:sp>
    <dsp:sp modelId="{946C530E-E71D-47DA-9089-1B924649906E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F6F60-91D8-4345-B296-69C57BF0907E}">
      <dsp:nvSpPr>
        <dsp:cNvPr id="0" name=""/>
        <dsp:cNvSpPr/>
      </dsp:nvSpPr>
      <dsp:spPr>
        <a:xfrm>
          <a:off x="3269292" y="19415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69292" y="194151"/>
        <a:ext cx="181297" cy="120865"/>
      </dsp:txXfrm>
    </dsp:sp>
    <dsp:sp modelId="{2BCA2D94-CA25-436C-BF99-D6AB17D3ACE6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8DE75-7E09-4F50-A31E-EE75418C7936}">
      <dsp:nvSpPr>
        <dsp:cNvPr id="0" name=""/>
        <dsp:cNvSpPr/>
      </dsp:nvSpPr>
      <dsp:spPr>
        <a:xfrm>
          <a:off x="3512327" y="343083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12327" y="343083"/>
        <a:ext cx="181297" cy="120865"/>
      </dsp:txXfrm>
    </dsp:sp>
    <dsp:sp modelId="{929D411E-79B8-4CA7-8604-4F6A9A0511EB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085B6-C98A-4A3E-BE4D-F8380033463A}">
      <dsp:nvSpPr>
        <dsp:cNvPr id="0" name=""/>
        <dsp:cNvSpPr/>
      </dsp:nvSpPr>
      <dsp:spPr>
        <a:xfrm>
          <a:off x="3729073" y="52820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29073" y="528201"/>
        <a:ext cx="181297" cy="120865"/>
      </dsp:txXfrm>
    </dsp:sp>
    <dsp:sp modelId="{F4D92EAA-E19E-45BE-9666-CC4BDDAF0D3D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D313F-C20C-4464-80B0-4EA653040AE3}">
      <dsp:nvSpPr>
        <dsp:cNvPr id="0" name=""/>
        <dsp:cNvSpPr/>
      </dsp:nvSpPr>
      <dsp:spPr>
        <a:xfrm>
          <a:off x="3914191" y="74494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14191" y="744946"/>
        <a:ext cx="181297" cy="120865"/>
      </dsp:txXfrm>
    </dsp:sp>
    <dsp:sp modelId="{475B075E-F5DE-4049-9FE3-DA6834EB6959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4ABC-2AD0-4BBE-B816-95535F1B7910}">
      <dsp:nvSpPr>
        <dsp:cNvPr id="0" name=""/>
        <dsp:cNvSpPr/>
      </dsp:nvSpPr>
      <dsp:spPr>
        <a:xfrm>
          <a:off x="4063123" y="98798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63123" y="987982"/>
        <a:ext cx="181297" cy="120865"/>
      </dsp:txXfrm>
    </dsp:sp>
    <dsp:sp modelId="{8C0D0BB4-E35C-4D5E-85F1-B541467FAD8A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BC7F-65FA-4F44-9614-B152737B9B62}">
      <dsp:nvSpPr>
        <dsp:cNvPr id="0" name=""/>
        <dsp:cNvSpPr/>
      </dsp:nvSpPr>
      <dsp:spPr>
        <a:xfrm>
          <a:off x="4172203" y="125132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72203" y="1251324"/>
        <a:ext cx="181297" cy="120865"/>
      </dsp:txXfrm>
    </dsp:sp>
    <dsp:sp modelId="{9BA14977-EF86-4A0C-8BDF-AC120985F1AE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0FBBE-A921-4E26-B5CB-343024DC1CB0}">
      <dsp:nvSpPr>
        <dsp:cNvPr id="0" name=""/>
        <dsp:cNvSpPr/>
      </dsp:nvSpPr>
      <dsp:spPr>
        <a:xfrm>
          <a:off x="4238744" y="152848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38744" y="1528487"/>
        <a:ext cx="181297" cy="120865"/>
      </dsp:txXfrm>
    </dsp:sp>
    <dsp:sp modelId="{27554E57-49A1-4CA5-AD84-A1E21BD14B38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16255-397E-437C-B7D3-B18266FAD98B}">
      <dsp:nvSpPr>
        <dsp:cNvPr id="0" name=""/>
        <dsp:cNvSpPr/>
      </dsp:nvSpPr>
      <dsp:spPr>
        <a:xfrm>
          <a:off x="4261108" y="18126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61108" y="1812648"/>
        <a:ext cx="181297" cy="120865"/>
      </dsp:txXfrm>
    </dsp:sp>
    <dsp:sp modelId="{8C1DFA84-853D-434D-8854-0833AA2FBAB8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F3097-E672-4A7A-AEE6-4C97D13158E3}">
      <dsp:nvSpPr>
        <dsp:cNvPr id="0" name=""/>
        <dsp:cNvSpPr/>
      </dsp:nvSpPr>
      <dsp:spPr>
        <a:xfrm>
          <a:off x="4238744" y="209680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38744" y="2096808"/>
        <a:ext cx="181297" cy="120865"/>
      </dsp:txXfrm>
    </dsp:sp>
    <dsp:sp modelId="{A391A79E-92BA-4D0D-93D6-3451C2322612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D761E-E49E-439A-9A2A-0ED96E72ABD9}">
      <dsp:nvSpPr>
        <dsp:cNvPr id="0" name=""/>
        <dsp:cNvSpPr/>
      </dsp:nvSpPr>
      <dsp:spPr>
        <a:xfrm>
          <a:off x="4172203" y="237397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72203" y="2373971"/>
        <a:ext cx="181297" cy="120865"/>
      </dsp:txXfrm>
    </dsp:sp>
    <dsp:sp modelId="{B4C7B276-46D0-414E-80AB-1237D70392E4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CB4C-A613-4654-8771-450F0CFCA55D}">
      <dsp:nvSpPr>
        <dsp:cNvPr id="0" name=""/>
        <dsp:cNvSpPr/>
      </dsp:nvSpPr>
      <dsp:spPr>
        <a:xfrm>
          <a:off x="4063123" y="2637313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63123" y="2637313"/>
        <a:ext cx="181297" cy="120865"/>
      </dsp:txXfrm>
    </dsp:sp>
    <dsp:sp modelId="{96C08B4E-88E8-44AE-8876-129F989D5105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4C7E0-FBC7-4931-B9A7-9CEC294B838D}">
      <dsp:nvSpPr>
        <dsp:cNvPr id="0" name=""/>
        <dsp:cNvSpPr/>
      </dsp:nvSpPr>
      <dsp:spPr>
        <a:xfrm>
          <a:off x="3914191" y="28803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14191" y="2880349"/>
        <a:ext cx="181297" cy="120865"/>
      </dsp:txXfrm>
    </dsp:sp>
    <dsp:sp modelId="{5E9B62FB-4BCA-4008-A6CC-2C748726148B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0AB61-7D5C-4909-BE80-B95703882AB4}">
      <dsp:nvSpPr>
        <dsp:cNvPr id="0" name=""/>
        <dsp:cNvSpPr/>
      </dsp:nvSpPr>
      <dsp:spPr>
        <a:xfrm>
          <a:off x="3729073" y="309709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29073" y="3097094"/>
        <a:ext cx="181297" cy="120865"/>
      </dsp:txXfrm>
    </dsp:sp>
    <dsp:sp modelId="{0FAE7F47-50F9-4D36-88CF-73DE4A670A04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5E55-F44D-4125-B17A-907580F98840}">
      <dsp:nvSpPr>
        <dsp:cNvPr id="0" name=""/>
        <dsp:cNvSpPr/>
      </dsp:nvSpPr>
      <dsp:spPr>
        <a:xfrm>
          <a:off x="3512327" y="328221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12327" y="3282212"/>
        <a:ext cx="181297" cy="120865"/>
      </dsp:txXfrm>
    </dsp:sp>
    <dsp:sp modelId="{DF5BB38F-4915-4A11-8ACB-A655460D1B91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A7A80-C762-47F0-BC05-345D0B359063}">
      <dsp:nvSpPr>
        <dsp:cNvPr id="0" name=""/>
        <dsp:cNvSpPr/>
      </dsp:nvSpPr>
      <dsp:spPr>
        <a:xfrm>
          <a:off x="3269292" y="343114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69292" y="3431145"/>
        <a:ext cx="181297" cy="120865"/>
      </dsp:txXfrm>
    </dsp:sp>
    <dsp:sp modelId="{50A32A28-DD9D-4F58-80EB-F5F390E8E62B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FAAFE-CDC0-42D8-AFD0-606FA2670B00}">
      <dsp:nvSpPr>
        <dsp:cNvPr id="0" name=""/>
        <dsp:cNvSpPr/>
      </dsp:nvSpPr>
      <dsp:spPr>
        <a:xfrm>
          <a:off x="3005950" y="354022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950" y="3540224"/>
        <a:ext cx="181297" cy="120865"/>
      </dsp:txXfrm>
    </dsp:sp>
    <dsp:sp modelId="{08C4D7FA-4E98-4534-8255-77DCF855EA5A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01FF2-0424-4FF4-8D94-F4C8265F61ED}">
      <dsp:nvSpPr>
        <dsp:cNvPr id="0" name=""/>
        <dsp:cNvSpPr/>
      </dsp:nvSpPr>
      <dsp:spPr>
        <a:xfrm>
          <a:off x="2728786" y="360676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1</a:t>
          </a:r>
          <a:endParaRPr lang="en-US" sz="500" kern="1200" dirty="0"/>
        </a:p>
      </dsp:txBody>
      <dsp:txXfrm>
        <a:off x="2728786" y="3606765"/>
        <a:ext cx="181297" cy="120865"/>
      </dsp:txXfrm>
    </dsp:sp>
    <dsp:sp modelId="{1451CB43-B41A-45CF-B8EF-A745EC3748CC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F6E3E-C532-4C63-B2AD-CB71E9D0F83F}">
      <dsp:nvSpPr>
        <dsp:cNvPr id="0" name=""/>
        <dsp:cNvSpPr/>
      </dsp:nvSpPr>
      <dsp:spPr>
        <a:xfrm>
          <a:off x="2444626" y="362912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44626" y="3629129"/>
        <a:ext cx="181297" cy="120865"/>
      </dsp:txXfrm>
    </dsp:sp>
    <dsp:sp modelId="{65DB642B-7B10-4D87-A69E-AD65BCBB5E3A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8D8FC-CDF2-4DEA-86BD-9C9798053DCB}">
      <dsp:nvSpPr>
        <dsp:cNvPr id="0" name=""/>
        <dsp:cNvSpPr/>
      </dsp:nvSpPr>
      <dsp:spPr>
        <a:xfrm>
          <a:off x="2160466" y="360676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60466" y="3606765"/>
        <a:ext cx="181297" cy="120865"/>
      </dsp:txXfrm>
    </dsp:sp>
    <dsp:sp modelId="{D55B6D8B-25E6-4454-9D5A-FCAE75716B6D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C3D4-BD56-4313-A852-1AF03BF2C677}">
      <dsp:nvSpPr>
        <dsp:cNvPr id="0" name=""/>
        <dsp:cNvSpPr/>
      </dsp:nvSpPr>
      <dsp:spPr>
        <a:xfrm>
          <a:off x="1883302" y="354022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83302" y="3540224"/>
        <a:ext cx="181297" cy="120865"/>
      </dsp:txXfrm>
    </dsp:sp>
    <dsp:sp modelId="{5865CBD9-63AD-4BE8-A468-7642B6FDC828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4B5AE-C08B-470F-A100-424CF931A992}">
      <dsp:nvSpPr>
        <dsp:cNvPr id="0" name=""/>
        <dsp:cNvSpPr/>
      </dsp:nvSpPr>
      <dsp:spPr>
        <a:xfrm>
          <a:off x="1619961" y="343114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9961" y="3431145"/>
        <a:ext cx="181297" cy="120865"/>
      </dsp:txXfrm>
    </dsp:sp>
    <dsp:sp modelId="{18F30FE6-66C1-4970-8BB2-6F2D44C6FF75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D26E0-9D13-494B-AA92-E4DB20AEC8D2}">
      <dsp:nvSpPr>
        <dsp:cNvPr id="0" name=""/>
        <dsp:cNvSpPr/>
      </dsp:nvSpPr>
      <dsp:spPr>
        <a:xfrm>
          <a:off x="1376925" y="328221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76925" y="3282212"/>
        <a:ext cx="181297" cy="120865"/>
      </dsp:txXfrm>
    </dsp:sp>
    <dsp:sp modelId="{9A42BEC3-A980-4B41-B4E9-4153A06535C8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78AA2-2A5A-42F3-BE0B-ABFB25702F48}">
      <dsp:nvSpPr>
        <dsp:cNvPr id="0" name=""/>
        <dsp:cNvSpPr/>
      </dsp:nvSpPr>
      <dsp:spPr>
        <a:xfrm>
          <a:off x="1160179" y="309709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60179" y="3097094"/>
        <a:ext cx="181297" cy="120865"/>
      </dsp:txXfrm>
    </dsp:sp>
    <dsp:sp modelId="{2F90F1D2-8CC8-4ED8-BB48-23FCE1CB8435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858F9-9D47-4E4F-86F6-1842FEE537B5}">
      <dsp:nvSpPr>
        <dsp:cNvPr id="0" name=""/>
        <dsp:cNvSpPr/>
      </dsp:nvSpPr>
      <dsp:spPr>
        <a:xfrm>
          <a:off x="975061" y="28803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75061" y="2880349"/>
        <a:ext cx="181297" cy="120865"/>
      </dsp:txXfrm>
    </dsp:sp>
    <dsp:sp modelId="{1FA4EC07-2F8A-4506-ACE1-504354BBCE6B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87255-C61A-44C7-A912-E8BFBFAEE0D5}">
      <dsp:nvSpPr>
        <dsp:cNvPr id="0" name=""/>
        <dsp:cNvSpPr/>
      </dsp:nvSpPr>
      <dsp:spPr>
        <a:xfrm>
          <a:off x="826129" y="2637313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26129" y="2637313"/>
        <a:ext cx="181297" cy="120865"/>
      </dsp:txXfrm>
    </dsp:sp>
    <dsp:sp modelId="{D4ED9A35-D9F2-4253-960C-D8396C93E035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E9FD0-325E-4F78-A16B-5565A17B3833}">
      <dsp:nvSpPr>
        <dsp:cNvPr id="0" name=""/>
        <dsp:cNvSpPr/>
      </dsp:nvSpPr>
      <dsp:spPr>
        <a:xfrm>
          <a:off x="717049" y="237397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17049" y="2373971"/>
        <a:ext cx="181297" cy="120865"/>
      </dsp:txXfrm>
    </dsp:sp>
    <dsp:sp modelId="{804CA461-87F1-4310-87D5-42B0F4A9E899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39CB2-F9E1-4265-A00F-E52AE724380D}">
      <dsp:nvSpPr>
        <dsp:cNvPr id="0" name=""/>
        <dsp:cNvSpPr/>
      </dsp:nvSpPr>
      <dsp:spPr>
        <a:xfrm>
          <a:off x="650508" y="209680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50508" y="2096808"/>
        <a:ext cx="181297" cy="120865"/>
      </dsp:txXfrm>
    </dsp:sp>
    <dsp:sp modelId="{55CC45B7-8F3D-43FB-A48E-9EB941448D5F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E22D-960D-4584-A21C-2D9D37EC103A}">
      <dsp:nvSpPr>
        <dsp:cNvPr id="0" name=""/>
        <dsp:cNvSpPr/>
      </dsp:nvSpPr>
      <dsp:spPr>
        <a:xfrm>
          <a:off x="628144" y="18126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8144" y="1812648"/>
        <a:ext cx="181297" cy="120865"/>
      </dsp:txXfrm>
    </dsp:sp>
    <dsp:sp modelId="{BAA7B965-CDBC-4DE7-807E-C8A9FA43808F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F4DE7-2C7D-4E0C-9458-64EBD4F1B4F4}">
      <dsp:nvSpPr>
        <dsp:cNvPr id="0" name=""/>
        <dsp:cNvSpPr/>
      </dsp:nvSpPr>
      <dsp:spPr>
        <a:xfrm>
          <a:off x="650508" y="152848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50508" y="1528487"/>
        <a:ext cx="181297" cy="120865"/>
      </dsp:txXfrm>
    </dsp:sp>
    <dsp:sp modelId="{C8C8E81E-0025-4003-8534-F322790E5341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418DF-A3FA-43C3-8272-DC0B0FDFA2F3}">
      <dsp:nvSpPr>
        <dsp:cNvPr id="0" name=""/>
        <dsp:cNvSpPr/>
      </dsp:nvSpPr>
      <dsp:spPr>
        <a:xfrm>
          <a:off x="717049" y="125132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17049" y="1251324"/>
        <a:ext cx="181297" cy="120865"/>
      </dsp:txXfrm>
    </dsp:sp>
    <dsp:sp modelId="{FF1E4BF1-A801-4231-9EDC-68035E65EAB1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1FEBF-948F-4BDB-88CF-456522C99845}">
      <dsp:nvSpPr>
        <dsp:cNvPr id="0" name=""/>
        <dsp:cNvSpPr/>
      </dsp:nvSpPr>
      <dsp:spPr>
        <a:xfrm>
          <a:off x="826129" y="98798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26129" y="987982"/>
        <a:ext cx="181297" cy="120865"/>
      </dsp:txXfrm>
    </dsp:sp>
    <dsp:sp modelId="{4A39DB47-3202-44BC-AB61-1E51257C2B7B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F9D98-DCFD-45EA-B441-F850F045728A}">
      <dsp:nvSpPr>
        <dsp:cNvPr id="0" name=""/>
        <dsp:cNvSpPr/>
      </dsp:nvSpPr>
      <dsp:spPr>
        <a:xfrm>
          <a:off x="975061" y="74494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75061" y="744946"/>
        <a:ext cx="181297" cy="120865"/>
      </dsp:txXfrm>
    </dsp:sp>
    <dsp:sp modelId="{907351FB-846C-4553-87B0-D62736440050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FBC43-A1A6-47F2-9F5F-63EA044679AC}">
      <dsp:nvSpPr>
        <dsp:cNvPr id="0" name=""/>
        <dsp:cNvSpPr/>
      </dsp:nvSpPr>
      <dsp:spPr>
        <a:xfrm>
          <a:off x="1160179" y="52820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60179" y="528201"/>
        <a:ext cx="181297" cy="120865"/>
      </dsp:txXfrm>
    </dsp:sp>
    <dsp:sp modelId="{B45CDDA6-1122-42AD-931D-2B6484F7A8FE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793F-D62B-4C8B-983C-4BE7325B757E}">
      <dsp:nvSpPr>
        <dsp:cNvPr id="0" name=""/>
        <dsp:cNvSpPr/>
      </dsp:nvSpPr>
      <dsp:spPr>
        <a:xfrm>
          <a:off x="1376925" y="343083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76925" y="343083"/>
        <a:ext cx="181297" cy="120865"/>
      </dsp:txXfrm>
    </dsp:sp>
    <dsp:sp modelId="{DC28B037-43C0-4119-A2B9-884FAF11C515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0770-9FC6-4FA0-872C-0604DE0FD390}">
      <dsp:nvSpPr>
        <dsp:cNvPr id="0" name=""/>
        <dsp:cNvSpPr/>
      </dsp:nvSpPr>
      <dsp:spPr>
        <a:xfrm>
          <a:off x="1619961" y="19415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9961" y="194151"/>
        <a:ext cx="181297" cy="120865"/>
      </dsp:txXfrm>
    </dsp:sp>
    <dsp:sp modelId="{E51946DF-9E64-4258-BC47-3EAC4A61DC30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3F985-B9A0-47F0-9ABB-50E656FAF322}">
      <dsp:nvSpPr>
        <dsp:cNvPr id="0" name=""/>
        <dsp:cNvSpPr/>
      </dsp:nvSpPr>
      <dsp:spPr>
        <a:xfrm>
          <a:off x="1883302" y="8507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83302" y="85071"/>
        <a:ext cx="181297" cy="120865"/>
      </dsp:txXfrm>
    </dsp:sp>
    <dsp:sp modelId="{08B3110B-0074-4B0B-904A-61ED42037772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40451-CBBA-4BA5-8265-39D7389018E5}">
      <dsp:nvSpPr>
        <dsp:cNvPr id="0" name=""/>
        <dsp:cNvSpPr/>
      </dsp:nvSpPr>
      <dsp:spPr>
        <a:xfrm>
          <a:off x="2160466" y="18530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60466" y="18530"/>
        <a:ext cx="181297" cy="120865"/>
      </dsp:txXfrm>
    </dsp:sp>
    <dsp:sp modelId="{407E739F-EBFA-4941-9691-A9D8DBE8F123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B7BB-D8EC-4B2A-B9C9-82F1D9B52BE1}">
      <dsp:nvSpPr>
        <dsp:cNvPr id="0" name=""/>
        <dsp:cNvSpPr/>
      </dsp:nvSpPr>
      <dsp:spPr>
        <a:xfrm>
          <a:off x="2262804" y="-13693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62804" y="-13693"/>
        <a:ext cx="192023" cy="128015"/>
      </dsp:txXfrm>
    </dsp:sp>
    <dsp:sp modelId="{D50BD226-8D9F-4EFC-A82D-2281B78786B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DFFCE-CF82-4649-99E2-0D534B809A9D}">
      <dsp:nvSpPr>
        <dsp:cNvPr id="0" name=""/>
        <dsp:cNvSpPr/>
      </dsp:nvSpPr>
      <dsp:spPr>
        <a:xfrm>
          <a:off x="2519780" y="760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19780" y="7600"/>
        <a:ext cx="192023" cy="128015"/>
      </dsp:txXfrm>
    </dsp:sp>
    <dsp:sp modelId="{D1AF73EB-6C88-4C21-B68B-D079996949C9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C93D-9536-43AB-8F55-BBFD93F3394B}">
      <dsp:nvSpPr>
        <dsp:cNvPr id="0" name=""/>
        <dsp:cNvSpPr/>
      </dsp:nvSpPr>
      <dsp:spPr>
        <a:xfrm>
          <a:off x="2769747" y="7090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69747" y="70900"/>
        <a:ext cx="192023" cy="128015"/>
      </dsp:txXfrm>
    </dsp:sp>
    <dsp:sp modelId="{75436F29-2601-455F-A472-190FDE6A56F7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F067-6BB5-4E37-8537-9320203BDAB7}">
      <dsp:nvSpPr>
        <dsp:cNvPr id="0" name=""/>
        <dsp:cNvSpPr/>
      </dsp:nvSpPr>
      <dsp:spPr>
        <a:xfrm>
          <a:off x="3005886" y="17448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886" y="174480"/>
        <a:ext cx="192023" cy="128015"/>
      </dsp:txXfrm>
    </dsp:sp>
    <dsp:sp modelId="{946C530E-E71D-47DA-9089-1B924649906E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00AE5-A212-4492-8327-08420D1D0C6E}">
      <dsp:nvSpPr>
        <dsp:cNvPr id="0" name=""/>
        <dsp:cNvSpPr/>
      </dsp:nvSpPr>
      <dsp:spPr>
        <a:xfrm>
          <a:off x="3221756" y="31551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21756" y="315515"/>
        <a:ext cx="192023" cy="128015"/>
      </dsp:txXfrm>
    </dsp:sp>
    <dsp:sp modelId="{4CAB2CAB-B552-458E-8F47-4BD1F92C038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F6F60-91D8-4345-B296-69C57BF0907E}">
      <dsp:nvSpPr>
        <dsp:cNvPr id="0" name=""/>
        <dsp:cNvSpPr/>
      </dsp:nvSpPr>
      <dsp:spPr>
        <a:xfrm>
          <a:off x="3411467" y="49015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11467" y="490157"/>
        <a:ext cx="192023" cy="128015"/>
      </dsp:txXfrm>
    </dsp:sp>
    <dsp:sp modelId="{2BCA2D94-CA25-436C-BF99-D6AB17D3ACE6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085B6-C98A-4A3E-BE4D-F8380033463A}">
      <dsp:nvSpPr>
        <dsp:cNvPr id="0" name=""/>
        <dsp:cNvSpPr/>
      </dsp:nvSpPr>
      <dsp:spPr>
        <a:xfrm>
          <a:off x="3569847" y="69364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69847" y="693642"/>
        <a:ext cx="192023" cy="128015"/>
      </dsp:txXfrm>
    </dsp:sp>
    <dsp:sp modelId="{F4D92EAA-E19E-45BE-9666-CC4BDDAF0D3D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D313F-C20C-4464-80B0-4EA653040AE3}">
      <dsp:nvSpPr>
        <dsp:cNvPr id="0" name=""/>
        <dsp:cNvSpPr/>
      </dsp:nvSpPr>
      <dsp:spPr>
        <a:xfrm>
          <a:off x="3692573" y="920421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92573" y="920421"/>
        <a:ext cx="192023" cy="128015"/>
      </dsp:txXfrm>
    </dsp:sp>
    <dsp:sp modelId="{475B075E-F5DE-4049-9FE3-DA6834EB6959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4ABC-2AD0-4BBE-B816-95535F1B7910}">
      <dsp:nvSpPr>
        <dsp:cNvPr id="0" name=""/>
        <dsp:cNvSpPr/>
      </dsp:nvSpPr>
      <dsp:spPr>
        <a:xfrm>
          <a:off x="3776299" y="116430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76299" y="1164307"/>
        <a:ext cx="192023" cy="128015"/>
      </dsp:txXfrm>
    </dsp:sp>
    <dsp:sp modelId="{8C0D0BB4-E35C-4D5E-85F1-B541467FAD8A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BC7F-65FA-4F44-9614-B152737B9B62}">
      <dsp:nvSpPr>
        <dsp:cNvPr id="0" name=""/>
        <dsp:cNvSpPr/>
      </dsp:nvSpPr>
      <dsp:spPr>
        <a:xfrm>
          <a:off x="3818741" y="141864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18741" y="1418647"/>
        <a:ext cx="192023" cy="128015"/>
      </dsp:txXfrm>
    </dsp:sp>
    <dsp:sp modelId="{9BA14977-EF86-4A0C-8BDF-AC120985F1AE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0FBBE-A921-4E26-B5CB-343024DC1CB0}">
      <dsp:nvSpPr>
        <dsp:cNvPr id="0" name=""/>
        <dsp:cNvSpPr/>
      </dsp:nvSpPr>
      <dsp:spPr>
        <a:xfrm>
          <a:off x="3818741" y="167650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18741" y="1676505"/>
        <a:ext cx="192023" cy="128015"/>
      </dsp:txXfrm>
    </dsp:sp>
    <dsp:sp modelId="{27554E57-49A1-4CA5-AD84-A1E21BD14B3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16255-397E-437C-B7D3-B18266FAD98B}">
      <dsp:nvSpPr>
        <dsp:cNvPr id="0" name=""/>
        <dsp:cNvSpPr/>
      </dsp:nvSpPr>
      <dsp:spPr>
        <a:xfrm>
          <a:off x="3776299" y="193084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76299" y="1930845"/>
        <a:ext cx="192023" cy="128015"/>
      </dsp:txXfrm>
    </dsp:sp>
    <dsp:sp modelId="{8C1DFA84-853D-434D-8854-0833AA2FBAB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D761E-E49E-439A-9A2A-0ED96E72ABD9}">
      <dsp:nvSpPr>
        <dsp:cNvPr id="0" name=""/>
        <dsp:cNvSpPr/>
      </dsp:nvSpPr>
      <dsp:spPr>
        <a:xfrm>
          <a:off x="3692573" y="2174731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92573" y="2174731"/>
        <a:ext cx="192023" cy="128015"/>
      </dsp:txXfrm>
    </dsp:sp>
    <dsp:sp modelId="{B4C7B276-46D0-414E-80AB-1237D70392E4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CB4C-A613-4654-8771-450F0CFCA55D}">
      <dsp:nvSpPr>
        <dsp:cNvPr id="0" name=""/>
        <dsp:cNvSpPr/>
      </dsp:nvSpPr>
      <dsp:spPr>
        <a:xfrm>
          <a:off x="3569847" y="240151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69847" y="2401510"/>
        <a:ext cx="192023" cy="128015"/>
      </dsp:txXfrm>
    </dsp:sp>
    <dsp:sp modelId="{96C08B4E-88E8-44AE-8876-129F989D5105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4C7E0-FBC7-4931-B9A7-9CEC294B838D}">
      <dsp:nvSpPr>
        <dsp:cNvPr id="0" name=""/>
        <dsp:cNvSpPr/>
      </dsp:nvSpPr>
      <dsp:spPr>
        <a:xfrm>
          <a:off x="3411467" y="2604996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11467" y="2604996"/>
        <a:ext cx="192023" cy="128015"/>
      </dsp:txXfrm>
    </dsp:sp>
    <dsp:sp modelId="{5E9B62FB-4BCA-4008-A6CC-2C748726148B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0AB61-7D5C-4909-BE80-B95703882AB4}">
      <dsp:nvSpPr>
        <dsp:cNvPr id="0" name=""/>
        <dsp:cNvSpPr/>
      </dsp:nvSpPr>
      <dsp:spPr>
        <a:xfrm>
          <a:off x="3221756" y="2779638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21756" y="2779638"/>
        <a:ext cx="192023" cy="128015"/>
      </dsp:txXfrm>
    </dsp:sp>
    <dsp:sp modelId="{0FAE7F47-50F9-4D36-88CF-73DE4A670A04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5E55-F44D-4125-B17A-907580F98840}">
      <dsp:nvSpPr>
        <dsp:cNvPr id="0" name=""/>
        <dsp:cNvSpPr/>
      </dsp:nvSpPr>
      <dsp:spPr>
        <a:xfrm>
          <a:off x="3005886" y="292067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886" y="2920672"/>
        <a:ext cx="192023" cy="128015"/>
      </dsp:txXfrm>
    </dsp:sp>
    <dsp:sp modelId="{DF5BB38F-4915-4A11-8ACB-A655460D1B91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B6273-4F70-40D8-8024-FDDAF0646AFD}">
      <dsp:nvSpPr>
        <dsp:cNvPr id="0" name=""/>
        <dsp:cNvSpPr/>
      </dsp:nvSpPr>
      <dsp:spPr>
        <a:xfrm>
          <a:off x="2769747" y="302425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69747" y="3024252"/>
        <a:ext cx="192023" cy="128015"/>
      </dsp:txXfrm>
    </dsp:sp>
    <dsp:sp modelId="{2F0F8289-E995-4064-858E-059D87C1E9DF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01FF2-0424-4FF4-8D94-F4C8265F61ED}">
      <dsp:nvSpPr>
        <dsp:cNvPr id="0" name=""/>
        <dsp:cNvSpPr/>
      </dsp:nvSpPr>
      <dsp:spPr>
        <a:xfrm>
          <a:off x="2519780" y="308755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19780" y="3087552"/>
        <a:ext cx="192023" cy="128015"/>
      </dsp:txXfrm>
    </dsp:sp>
    <dsp:sp modelId="{1451CB43-B41A-45CF-B8EF-A745EC3748CC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F6E3E-C532-4C63-B2AD-CB71E9D0F83F}">
      <dsp:nvSpPr>
        <dsp:cNvPr id="0" name=""/>
        <dsp:cNvSpPr/>
      </dsp:nvSpPr>
      <dsp:spPr>
        <a:xfrm>
          <a:off x="2262804" y="3108846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62804" y="3108846"/>
        <a:ext cx="192023" cy="128015"/>
      </dsp:txXfrm>
    </dsp:sp>
    <dsp:sp modelId="{65DB642B-7B10-4D87-A69E-AD65BCBB5E3A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09BDE-BA85-414C-8985-4E5AD072934F}">
      <dsp:nvSpPr>
        <dsp:cNvPr id="0" name=""/>
        <dsp:cNvSpPr/>
      </dsp:nvSpPr>
      <dsp:spPr>
        <a:xfrm>
          <a:off x="2005827" y="308755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05827" y="3087552"/>
        <a:ext cx="192023" cy="128015"/>
      </dsp:txXfrm>
    </dsp:sp>
    <dsp:sp modelId="{97CA39DD-9329-4C14-BA15-101BF368DE57}">
      <dsp:nvSpPr>
        <dsp:cNvPr id="0" name=""/>
        <dsp:cNvSpPr/>
      </dsp:nvSpPr>
      <dsp:spPr>
        <a:xfrm>
          <a:off x="797545" y="50314"/>
          <a:ext cx="3122540" cy="3122540"/>
        </a:xfrm>
        <a:custGeom>
          <a:avLst/>
          <a:gdLst/>
          <a:ahLst/>
          <a:cxnLst/>
          <a:rect l="0" t="0" r="0" b="0"/>
          <a:pathLst>
            <a:path>
              <a:moveTo>
                <a:pt x="1207699" y="3081977"/>
              </a:moveTo>
              <a:arcTo wR="1561270" hR="1561270" stAng="6185337" swAng="128961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8D8FC-CDF2-4DEA-86BD-9C9798053DCB}">
      <dsp:nvSpPr>
        <dsp:cNvPr id="0" name=""/>
        <dsp:cNvSpPr/>
      </dsp:nvSpPr>
      <dsp:spPr>
        <a:xfrm>
          <a:off x="1755860" y="302425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55860" y="3024252"/>
        <a:ext cx="192023" cy="128015"/>
      </dsp:txXfrm>
    </dsp:sp>
    <dsp:sp modelId="{D55B6D8B-25E6-4454-9D5A-FCAE75716B6D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C3D4-BD56-4313-A852-1AF03BF2C677}">
      <dsp:nvSpPr>
        <dsp:cNvPr id="0" name=""/>
        <dsp:cNvSpPr/>
      </dsp:nvSpPr>
      <dsp:spPr>
        <a:xfrm>
          <a:off x="1519721" y="292067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19721" y="2920672"/>
        <a:ext cx="192023" cy="128015"/>
      </dsp:txXfrm>
    </dsp:sp>
    <dsp:sp modelId="{5865CBD9-63AD-4BE8-A468-7642B6FDC82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4B5AE-C08B-470F-A100-424CF931A992}">
      <dsp:nvSpPr>
        <dsp:cNvPr id="0" name=""/>
        <dsp:cNvSpPr/>
      </dsp:nvSpPr>
      <dsp:spPr>
        <a:xfrm>
          <a:off x="1303852" y="2779638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03852" y="2779638"/>
        <a:ext cx="192023" cy="128015"/>
      </dsp:txXfrm>
    </dsp:sp>
    <dsp:sp modelId="{18F30FE6-66C1-4970-8BB2-6F2D44C6FF75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D26E0-9D13-494B-AA92-E4DB20AEC8D2}">
      <dsp:nvSpPr>
        <dsp:cNvPr id="0" name=""/>
        <dsp:cNvSpPr/>
      </dsp:nvSpPr>
      <dsp:spPr>
        <a:xfrm>
          <a:off x="1114140" y="2604996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14140" y="2604996"/>
        <a:ext cx="192023" cy="128015"/>
      </dsp:txXfrm>
    </dsp:sp>
    <dsp:sp modelId="{9A42BEC3-A980-4B41-B4E9-4153A06535C8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78AA2-2A5A-42F3-BE0B-ABFB25702F48}">
      <dsp:nvSpPr>
        <dsp:cNvPr id="0" name=""/>
        <dsp:cNvSpPr/>
      </dsp:nvSpPr>
      <dsp:spPr>
        <a:xfrm>
          <a:off x="955761" y="240151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55761" y="2401510"/>
        <a:ext cx="192023" cy="128015"/>
      </dsp:txXfrm>
    </dsp:sp>
    <dsp:sp modelId="{2F90F1D2-8CC8-4ED8-BB48-23FCE1CB8435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87255-C61A-44C7-A912-E8BFBFAEE0D5}">
      <dsp:nvSpPr>
        <dsp:cNvPr id="0" name=""/>
        <dsp:cNvSpPr/>
      </dsp:nvSpPr>
      <dsp:spPr>
        <a:xfrm>
          <a:off x="833034" y="2174731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3034" y="2174731"/>
        <a:ext cx="192023" cy="128015"/>
      </dsp:txXfrm>
    </dsp:sp>
    <dsp:sp modelId="{D4ED9A35-D9F2-4253-960C-D8396C93E035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E9FD0-325E-4F78-A16B-5565A17B3833}">
      <dsp:nvSpPr>
        <dsp:cNvPr id="0" name=""/>
        <dsp:cNvSpPr/>
      </dsp:nvSpPr>
      <dsp:spPr>
        <a:xfrm>
          <a:off x="749308" y="193084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49308" y="1930845"/>
        <a:ext cx="192023" cy="128015"/>
      </dsp:txXfrm>
    </dsp:sp>
    <dsp:sp modelId="{804CA461-87F1-4310-87D5-42B0F4A9E899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39CB2-F9E1-4265-A00F-E52AE724380D}">
      <dsp:nvSpPr>
        <dsp:cNvPr id="0" name=""/>
        <dsp:cNvSpPr/>
      </dsp:nvSpPr>
      <dsp:spPr>
        <a:xfrm>
          <a:off x="706866" y="167650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6866" y="1676505"/>
        <a:ext cx="192023" cy="128015"/>
      </dsp:txXfrm>
    </dsp:sp>
    <dsp:sp modelId="{55CC45B7-8F3D-43FB-A48E-9EB941448D5F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E22D-960D-4584-A21C-2D9D37EC103A}">
      <dsp:nvSpPr>
        <dsp:cNvPr id="0" name=""/>
        <dsp:cNvSpPr/>
      </dsp:nvSpPr>
      <dsp:spPr>
        <a:xfrm>
          <a:off x="706866" y="141864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6866" y="1418647"/>
        <a:ext cx="192023" cy="128015"/>
      </dsp:txXfrm>
    </dsp:sp>
    <dsp:sp modelId="{BAA7B965-CDBC-4DE7-807E-C8A9FA43808F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8607-1633-4DE7-8541-3FD13AFA30F1}">
      <dsp:nvSpPr>
        <dsp:cNvPr id="0" name=""/>
        <dsp:cNvSpPr/>
      </dsp:nvSpPr>
      <dsp:spPr>
        <a:xfrm>
          <a:off x="749308" y="116430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49308" y="1164307"/>
        <a:ext cx="192023" cy="128015"/>
      </dsp:txXfrm>
    </dsp:sp>
    <dsp:sp modelId="{B3F6D538-B6E3-4691-BBD5-A76A16D1A1FA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D5439-9465-478C-8D68-9A9860697235}">
      <dsp:nvSpPr>
        <dsp:cNvPr id="0" name=""/>
        <dsp:cNvSpPr/>
      </dsp:nvSpPr>
      <dsp:spPr>
        <a:xfrm>
          <a:off x="833034" y="920421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3034" y="920421"/>
        <a:ext cx="192023" cy="128015"/>
      </dsp:txXfrm>
    </dsp:sp>
    <dsp:sp modelId="{15F0EA7D-83CB-40BA-939E-BCE4F284953F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1FEBF-948F-4BDB-88CF-456522C99845}">
      <dsp:nvSpPr>
        <dsp:cNvPr id="0" name=""/>
        <dsp:cNvSpPr/>
      </dsp:nvSpPr>
      <dsp:spPr>
        <a:xfrm>
          <a:off x="955761" y="693642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55761" y="693642"/>
        <a:ext cx="192023" cy="128015"/>
      </dsp:txXfrm>
    </dsp:sp>
    <dsp:sp modelId="{4A39DB47-3202-44BC-AB61-1E51257C2B7B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F9D98-DCFD-45EA-B441-F850F045728A}">
      <dsp:nvSpPr>
        <dsp:cNvPr id="0" name=""/>
        <dsp:cNvSpPr/>
      </dsp:nvSpPr>
      <dsp:spPr>
        <a:xfrm>
          <a:off x="1114140" y="490157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14140" y="490157"/>
        <a:ext cx="192023" cy="128015"/>
      </dsp:txXfrm>
    </dsp:sp>
    <dsp:sp modelId="{907351FB-846C-4553-87B0-D62736440050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FBC43-A1A6-47F2-9F5F-63EA044679AC}">
      <dsp:nvSpPr>
        <dsp:cNvPr id="0" name=""/>
        <dsp:cNvSpPr/>
      </dsp:nvSpPr>
      <dsp:spPr>
        <a:xfrm>
          <a:off x="1303852" y="315515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03852" y="315515"/>
        <a:ext cx="192023" cy="128015"/>
      </dsp:txXfrm>
    </dsp:sp>
    <dsp:sp modelId="{B45CDDA6-1122-42AD-931D-2B6484F7A8FE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793F-D62B-4C8B-983C-4BE7325B757E}">
      <dsp:nvSpPr>
        <dsp:cNvPr id="0" name=""/>
        <dsp:cNvSpPr/>
      </dsp:nvSpPr>
      <dsp:spPr>
        <a:xfrm>
          <a:off x="1519721" y="17448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19721" y="174480"/>
        <a:ext cx="192023" cy="128015"/>
      </dsp:txXfrm>
    </dsp:sp>
    <dsp:sp modelId="{DC28B037-43C0-4119-A2B9-884FAF11C515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0770-9FC6-4FA0-872C-0604DE0FD390}">
      <dsp:nvSpPr>
        <dsp:cNvPr id="0" name=""/>
        <dsp:cNvSpPr/>
      </dsp:nvSpPr>
      <dsp:spPr>
        <a:xfrm>
          <a:off x="1755860" y="7090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55860" y="70900"/>
        <a:ext cx="192023" cy="128015"/>
      </dsp:txXfrm>
    </dsp:sp>
    <dsp:sp modelId="{E51946DF-9E64-4258-BC47-3EAC4A61DC30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A3D02-7C0B-4386-A76B-BF11B6054C9E}">
      <dsp:nvSpPr>
        <dsp:cNvPr id="0" name=""/>
        <dsp:cNvSpPr/>
      </dsp:nvSpPr>
      <dsp:spPr>
        <a:xfrm>
          <a:off x="2005827" y="7600"/>
          <a:ext cx="192023" cy="128015"/>
        </a:xfrm>
        <a:prstGeom prst="rect">
          <a:avLst/>
        </a:prstGeom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05827" y="7600"/>
        <a:ext cx="192023" cy="128015"/>
      </dsp:txXfrm>
    </dsp:sp>
    <dsp:sp modelId="{A3A2FC02-2300-45E5-84AF-1A6112FFF297}">
      <dsp:nvSpPr>
        <dsp:cNvPr id="0" name=""/>
        <dsp:cNvSpPr/>
      </dsp:nvSpPr>
      <dsp:spPr>
        <a:xfrm>
          <a:off x="797545" y="50314"/>
          <a:ext cx="3122540" cy="31225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0E6E8-FA9A-4B44-BCE7-C6DF7E7738A5}">
      <dsp:nvSpPr>
        <dsp:cNvPr id="0" name=""/>
        <dsp:cNvSpPr/>
      </dsp:nvSpPr>
      <dsp:spPr>
        <a:xfrm>
          <a:off x="2444626" y="-3833"/>
          <a:ext cx="181297" cy="12086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1</a:t>
          </a:r>
          <a:endParaRPr lang="en-US" sz="500" kern="1200" dirty="0"/>
        </a:p>
      </dsp:txBody>
      <dsp:txXfrm>
        <a:off x="2444626" y="-3833"/>
        <a:ext cx="181297" cy="120865"/>
      </dsp:txXfrm>
    </dsp:sp>
    <dsp:sp modelId="{E3C0695B-A426-4044-AE14-8071401B7E53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4C93D-9536-43AB-8F55-BBFD93F3394B}">
      <dsp:nvSpPr>
        <dsp:cNvPr id="0" name=""/>
        <dsp:cNvSpPr/>
      </dsp:nvSpPr>
      <dsp:spPr>
        <a:xfrm>
          <a:off x="2728786" y="18530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28786" y="18530"/>
        <a:ext cx="181297" cy="120865"/>
      </dsp:txXfrm>
    </dsp:sp>
    <dsp:sp modelId="{75436F29-2601-455F-A472-190FDE6A56F7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F067-6BB5-4E37-8537-9320203BDAB7}">
      <dsp:nvSpPr>
        <dsp:cNvPr id="0" name=""/>
        <dsp:cNvSpPr/>
      </dsp:nvSpPr>
      <dsp:spPr>
        <a:xfrm>
          <a:off x="3005950" y="8507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950" y="85071"/>
        <a:ext cx="181297" cy="120865"/>
      </dsp:txXfrm>
    </dsp:sp>
    <dsp:sp modelId="{946C530E-E71D-47DA-9089-1B924649906E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F6F60-91D8-4345-B296-69C57BF0907E}">
      <dsp:nvSpPr>
        <dsp:cNvPr id="0" name=""/>
        <dsp:cNvSpPr/>
      </dsp:nvSpPr>
      <dsp:spPr>
        <a:xfrm>
          <a:off x="3269292" y="19415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69292" y="194151"/>
        <a:ext cx="181297" cy="120865"/>
      </dsp:txXfrm>
    </dsp:sp>
    <dsp:sp modelId="{2BCA2D94-CA25-436C-BF99-D6AB17D3ACE6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8DE75-7E09-4F50-A31E-EE75418C7936}">
      <dsp:nvSpPr>
        <dsp:cNvPr id="0" name=""/>
        <dsp:cNvSpPr/>
      </dsp:nvSpPr>
      <dsp:spPr>
        <a:xfrm>
          <a:off x="3512327" y="343083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12327" y="343083"/>
        <a:ext cx="181297" cy="120865"/>
      </dsp:txXfrm>
    </dsp:sp>
    <dsp:sp modelId="{929D411E-79B8-4CA7-8604-4F6A9A0511EB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085B6-C98A-4A3E-BE4D-F8380033463A}">
      <dsp:nvSpPr>
        <dsp:cNvPr id="0" name=""/>
        <dsp:cNvSpPr/>
      </dsp:nvSpPr>
      <dsp:spPr>
        <a:xfrm>
          <a:off x="3729073" y="52820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29073" y="528201"/>
        <a:ext cx="181297" cy="120865"/>
      </dsp:txXfrm>
    </dsp:sp>
    <dsp:sp modelId="{F4D92EAA-E19E-45BE-9666-CC4BDDAF0D3D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D313F-C20C-4464-80B0-4EA653040AE3}">
      <dsp:nvSpPr>
        <dsp:cNvPr id="0" name=""/>
        <dsp:cNvSpPr/>
      </dsp:nvSpPr>
      <dsp:spPr>
        <a:xfrm>
          <a:off x="3914191" y="74494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14191" y="744946"/>
        <a:ext cx="181297" cy="120865"/>
      </dsp:txXfrm>
    </dsp:sp>
    <dsp:sp modelId="{475B075E-F5DE-4049-9FE3-DA6834EB6959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4ABC-2AD0-4BBE-B816-95535F1B7910}">
      <dsp:nvSpPr>
        <dsp:cNvPr id="0" name=""/>
        <dsp:cNvSpPr/>
      </dsp:nvSpPr>
      <dsp:spPr>
        <a:xfrm>
          <a:off x="4063123" y="98798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63123" y="987982"/>
        <a:ext cx="181297" cy="120865"/>
      </dsp:txXfrm>
    </dsp:sp>
    <dsp:sp modelId="{8C0D0BB4-E35C-4D5E-85F1-B541467FAD8A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BC7F-65FA-4F44-9614-B152737B9B62}">
      <dsp:nvSpPr>
        <dsp:cNvPr id="0" name=""/>
        <dsp:cNvSpPr/>
      </dsp:nvSpPr>
      <dsp:spPr>
        <a:xfrm>
          <a:off x="4172203" y="125132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72203" y="1251324"/>
        <a:ext cx="181297" cy="120865"/>
      </dsp:txXfrm>
    </dsp:sp>
    <dsp:sp modelId="{9BA14977-EF86-4A0C-8BDF-AC120985F1AE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0FBBE-A921-4E26-B5CB-343024DC1CB0}">
      <dsp:nvSpPr>
        <dsp:cNvPr id="0" name=""/>
        <dsp:cNvSpPr/>
      </dsp:nvSpPr>
      <dsp:spPr>
        <a:xfrm>
          <a:off x="4238744" y="152848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38744" y="1528487"/>
        <a:ext cx="181297" cy="120865"/>
      </dsp:txXfrm>
    </dsp:sp>
    <dsp:sp modelId="{27554E57-49A1-4CA5-AD84-A1E21BD14B38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16255-397E-437C-B7D3-B18266FAD98B}">
      <dsp:nvSpPr>
        <dsp:cNvPr id="0" name=""/>
        <dsp:cNvSpPr/>
      </dsp:nvSpPr>
      <dsp:spPr>
        <a:xfrm>
          <a:off x="4261108" y="18126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61108" y="1812648"/>
        <a:ext cx="181297" cy="120865"/>
      </dsp:txXfrm>
    </dsp:sp>
    <dsp:sp modelId="{8C1DFA84-853D-434D-8854-0833AA2FBAB8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F3097-E672-4A7A-AEE6-4C97D13158E3}">
      <dsp:nvSpPr>
        <dsp:cNvPr id="0" name=""/>
        <dsp:cNvSpPr/>
      </dsp:nvSpPr>
      <dsp:spPr>
        <a:xfrm>
          <a:off x="4238744" y="209680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38744" y="2096808"/>
        <a:ext cx="181297" cy="120865"/>
      </dsp:txXfrm>
    </dsp:sp>
    <dsp:sp modelId="{A391A79E-92BA-4D0D-93D6-3451C2322612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D761E-E49E-439A-9A2A-0ED96E72ABD9}">
      <dsp:nvSpPr>
        <dsp:cNvPr id="0" name=""/>
        <dsp:cNvSpPr/>
      </dsp:nvSpPr>
      <dsp:spPr>
        <a:xfrm>
          <a:off x="4172203" y="237397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72203" y="2373971"/>
        <a:ext cx="181297" cy="120865"/>
      </dsp:txXfrm>
    </dsp:sp>
    <dsp:sp modelId="{B4C7B276-46D0-414E-80AB-1237D70392E4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CB4C-A613-4654-8771-450F0CFCA55D}">
      <dsp:nvSpPr>
        <dsp:cNvPr id="0" name=""/>
        <dsp:cNvSpPr/>
      </dsp:nvSpPr>
      <dsp:spPr>
        <a:xfrm>
          <a:off x="4063123" y="2637313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63123" y="2637313"/>
        <a:ext cx="181297" cy="120865"/>
      </dsp:txXfrm>
    </dsp:sp>
    <dsp:sp modelId="{96C08B4E-88E8-44AE-8876-129F989D5105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4C7E0-FBC7-4931-B9A7-9CEC294B838D}">
      <dsp:nvSpPr>
        <dsp:cNvPr id="0" name=""/>
        <dsp:cNvSpPr/>
      </dsp:nvSpPr>
      <dsp:spPr>
        <a:xfrm>
          <a:off x="3914191" y="28803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14191" y="2880349"/>
        <a:ext cx="181297" cy="120865"/>
      </dsp:txXfrm>
    </dsp:sp>
    <dsp:sp modelId="{5E9B62FB-4BCA-4008-A6CC-2C748726148B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0AB61-7D5C-4909-BE80-B95703882AB4}">
      <dsp:nvSpPr>
        <dsp:cNvPr id="0" name=""/>
        <dsp:cNvSpPr/>
      </dsp:nvSpPr>
      <dsp:spPr>
        <a:xfrm>
          <a:off x="3729073" y="309709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29073" y="3097094"/>
        <a:ext cx="181297" cy="120865"/>
      </dsp:txXfrm>
    </dsp:sp>
    <dsp:sp modelId="{0FAE7F47-50F9-4D36-88CF-73DE4A670A04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5E55-F44D-4125-B17A-907580F98840}">
      <dsp:nvSpPr>
        <dsp:cNvPr id="0" name=""/>
        <dsp:cNvSpPr/>
      </dsp:nvSpPr>
      <dsp:spPr>
        <a:xfrm>
          <a:off x="3512327" y="328221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12327" y="3282212"/>
        <a:ext cx="181297" cy="120865"/>
      </dsp:txXfrm>
    </dsp:sp>
    <dsp:sp modelId="{DF5BB38F-4915-4A11-8ACB-A655460D1B91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A7A80-C762-47F0-BC05-345D0B359063}">
      <dsp:nvSpPr>
        <dsp:cNvPr id="0" name=""/>
        <dsp:cNvSpPr/>
      </dsp:nvSpPr>
      <dsp:spPr>
        <a:xfrm>
          <a:off x="3269292" y="343114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69292" y="3431145"/>
        <a:ext cx="181297" cy="120865"/>
      </dsp:txXfrm>
    </dsp:sp>
    <dsp:sp modelId="{50A32A28-DD9D-4F58-80EB-F5F390E8E62B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FAAFE-CDC0-42D8-AFD0-606FA2670B00}">
      <dsp:nvSpPr>
        <dsp:cNvPr id="0" name=""/>
        <dsp:cNvSpPr/>
      </dsp:nvSpPr>
      <dsp:spPr>
        <a:xfrm>
          <a:off x="3005950" y="354022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05950" y="3540224"/>
        <a:ext cx="181297" cy="120865"/>
      </dsp:txXfrm>
    </dsp:sp>
    <dsp:sp modelId="{08C4D7FA-4E98-4534-8255-77DCF855EA5A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01FF2-0424-4FF4-8D94-F4C8265F61ED}">
      <dsp:nvSpPr>
        <dsp:cNvPr id="0" name=""/>
        <dsp:cNvSpPr/>
      </dsp:nvSpPr>
      <dsp:spPr>
        <a:xfrm>
          <a:off x="2728786" y="360676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1</a:t>
          </a:r>
          <a:endParaRPr lang="en-US" sz="500" kern="1200" dirty="0"/>
        </a:p>
      </dsp:txBody>
      <dsp:txXfrm>
        <a:off x="2728786" y="3606765"/>
        <a:ext cx="181297" cy="120865"/>
      </dsp:txXfrm>
    </dsp:sp>
    <dsp:sp modelId="{1451CB43-B41A-45CF-B8EF-A745EC3748CC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F6E3E-C532-4C63-B2AD-CB71E9D0F83F}">
      <dsp:nvSpPr>
        <dsp:cNvPr id="0" name=""/>
        <dsp:cNvSpPr/>
      </dsp:nvSpPr>
      <dsp:spPr>
        <a:xfrm>
          <a:off x="2444626" y="362912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44626" y="3629129"/>
        <a:ext cx="181297" cy="120865"/>
      </dsp:txXfrm>
    </dsp:sp>
    <dsp:sp modelId="{65DB642B-7B10-4D87-A69E-AD65BCBB5E3A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8D8FC-CDF2-4DEA-86BD-9C9798053DCB}">
      <dsp:nvSpPr>
        <dsp:cNvPr id="0" name=""/>
        <dsp:cNvSpPr/>
      </dsp:nvSpPr>
      <dsp:spPr>
        <a:xfrm>
          <a:off x="2160466" y="360676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60466" y="3606765"/>
        <a:ext cx="181297" cy="120865"/>
      </dsp:txXfrm>
    </dsp:sp>
    <dsp:sp modelId="{D55B6D8B-25E6-4454-9D5A-FCAE75716B6D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C3D4-BD56-4313-A852-1AF03BF2C677}">
      <dsp:nvSpPr>
        <dsp:cNvPr id="0" name=""/>
        <dsp:cNvSpPr/>
      </dsp:nvSpPr>
      <dsp:spPr>
        <a:xfrm>
          <a:off x="1883302" y="354022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83302" y="3540224"/>
        <a:ext cx="181297" cy="120865"/>
      </dsp:txXfrm>
    </dsp:sp>
    <dsp:sp modelId="{5865CBD9-63AD-4BE8-A468-7642B6FDC828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4B5AE-C08B-470F-A100-424CF931A992}">
      <dsp:nvSpPr>
        <dsp:cNvPr id="0" name=""/>
        <dsp:cNvSpPr/>
      </dsp:nvSpPr>
      <dsp:spPr>
        <a:xfrm>
          <a:off x="1619961" y="3431145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9961" y="3431145"/>
        <a:ext cx="181297" cy="120865"/>
      </dsp:txXfrm>
    </dsp:sp>
    <dsp:sp modelId="{18F30FE6-66C1-4970-8BB2-6F2D44C6FF75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D26E0-9D13-494B-AA92-E4DB20AEC8D2}">
      <dsp:nvSpPr>
        <dsp:cNvPr id="0" name=""/>
        <dsp:cNvSpPr/>
      </dsp:nvSpPr>
      <dsp:spPr>
        <a:xfrm>
          <a:off x="1376925" y="328221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76925" y="3282212"/>
        <a:ext cx="181297" cy="120865"/>
      </dsp:txXfrm>
    </dsp:sp>
    <dsp:sp modelId="{9A42BEC3-A980-4B41-B4E9-4153A06535C8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78AA2-2A5A-42F3-BE0B-ABFB25702F48}">
      <dsp:nvSpPr>
        <dsp:cNvPr id="0" name=""/>
        <dsp:cNvSpPr/>
      </dsp:nvSpPr>
      <dsp:spPr>
        <a:xfrm>
          <a:off x="1160179" y="309709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60179" y="3097094"/>
        <a:ext cx="181297" cy="120865"/>
      </dsp:txXfrm>
    </dsp:sp>
    <dsp:sp modelId="{2F90F1D2-8CC8-4ED8-BB48-23FCE1CB8435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858F9-9D47-4E4F-86F6-1842FEE537B5}">
      <dsp:nvSpPr>
        <dsp:cNvPr id="0" name=""/>
        <dsp:cNvSpPr/>
      </dsp:nvSpPr>
      <dsp:spPr>
        <a:xfrm>
          <a:off x="975061" y="2880349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75061" y="2880349"/>
        <a:ext cx="181297" cy="120865"/>
      </dsp:txXfrm>
    </dsp:sp>
    <dsp:sp modelId="{1FA4EC07-2F8A-4506-ACE1-504354BBCE6B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87255-C61A-44C7-A912-E8BFBFAEE0D5}">
      <dsp:nvSpPr>
        <dsp:cNvPr id="0" name=""/>
        <dsp:cNvSpPr/>
      </dsp:nvSpPr>
      <dsp:spPr>
        <a:xfrm>
          <a:off x="826129" y="2637313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26129" y="2637313"/>
        <a:ext cx="181297" cy="120865"/>
      </dsp:txXfrm>
    </dsp:sp>
    <dsp:sp modelId="{D4ED9A35-D9F2-4253-960C-D8396C93E035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E9FD0-325E-4F78-A16B-5565A17B3833}">
      <dsp:nvSpPr>
        <dsp:cNvPr id="0" name=""/>
        <dsp:cNvSpPr/>
      </dsp:nvSpPr>
      <dsp:spPr>
        <a:xfrm>
          <a:off x="717049" y="237397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17049" y="2373971"/>
        <a:ext cx="181297" cy="120865"/>
      </dsp:txXfrm>
    </dsp:sp>
    <dsp:sp modelId="{804CA461-87F1-4310-87D5-42B0F4A9E899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39CB2-F9E1-4265-A00F-E52AE724380D}">
      <dsp:nvSpPr>
        <dsp:cNvPr id="0" name=""/>
        <dsp:cNvSpPr/>
      </dsp:nvSpPr>
      <dsp:spPr>
        <a:xfrm>
          <a:off x="650508" y="209680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50508" y="2096808"/>
        <a:ext cx="181297" cy="120865"/>
      </dsp:txXfrm>
    </dsp:sp>
    <dsp:sp modelId="{55CC45B7-8F3D-43FB-A48E-9EB941448D5F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E22D-960D-4584-A21C-2D9D37EC103A}">
      <dsp:nvSpPr>
        <dsp:cNvPr id="0" name=""/>
        <dsp:cNvSpPr/>
      </dsp:nvSpPr>
      <dsp:spPr>
        <a:xfrm>
          <a:off x="628144" y="1812648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8144" y="1812648"/>
        <a:ext cx="181297" cy="120865"/>
      </dsp:txXfrm>
    </dsp:sp>
    <dsp:sp modelId="{BAA7B965-CDBC-4DE7-807E-C8A9FA43808F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F4DE7-2C7D-4E0C-9458-64EBD4F1B4F4}">
      <dsp:nvSpPr>
        <dsp:cNvPr id="0" name=""/>
        <dsp:cNvSpPr/>
      </dsp:nvSpPr>
      <dsp:spPr>
        <a:xfrm>
          <a:off x="650508" y="1528487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50508" y="1528487"/>
        <a:ext cx="181297" cy="120865"/>
      </dsp:txXfrm>
    </dsp:sp>
    <dsp:sp modelId="{C8C8E81E-0025-4003-8534-F322790E5341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418DF-A3FA-43C3-8272-DC0B0FDFA2F3}">
      <dsp:nvSpPr>
        <dsp:cNvPr id="0" name=""/>
        <dsp:cNvSpPr/>
      </dsp:nvSpPr>
      <dsp:spPr>
        <a:xfrm>
          <a:off x="717049" y="1251324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17049" y="1251324"/>
        <a:ext cx="181297" cy="120865"/>
      </dsp:txXfrm>
    </dsp:sp>
    <dsp:sp modelId="{FF1E4BF1-A801-4231-9EDC-68035E65EAB1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1FEBF-948F-4BDB-88CF-456522C99845}">
      <dsp:nvSpPr>
        <dsp:cNvPr id="0" name=""/>
        <dsp:cNvSpPr/>
      </dsp:nvSpPr>
      <dsp:spPr>
        <a:xfrm>
          <a:off x="826129" y="987982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26129" y="987982"/>
        <a:ext cx="181297" cy="120865"/>
      </dsp:txXfrm>
    </dsp:sp>
    <dsp:sp modelId="{4A39DB47-3202-44BC-AB61-1E51257C2B7B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F9D98-DCFD-45EA-B441-F850F045728A}">
      <dsp:nvSpPr>
        <dsp:cNvPr id="0" name=""/>
        <dsp:cNvSpPr/>
      </dsp:nvSpPr>
      <dsp:spPr>
        <a:xfrm>
          <a:off x="975061" y="744946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75061" y="744946"/>
        <a:ext cx="181297" cy="120865"/>
      </dsp:txXfrm>
    </dsp:sp>
    <dsp:sp modelId="{907351FB-846C-4553-87B0-D62736440050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FBC43-A1A6-47F2-9F5F-63EA044679AC}">
      <dsp:nvSpPr>
        <dsp:cNvPr id="0" name=""/>
        <dsp:cNvSpPr/>
      </dsp:nvSpPr>
      <dsp:spPr>
        <a:xfrm>
          <a:off x="1160179" y="52820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60179" y="528201"/>
        <a:ext cx="181297" cy="120865"/>
      </dsp:txXfrm>
    </dsp:sp>
    <dsp:sp modelId="{B45CDDA6-1122-42AD-931D-2B6484F7A8FE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793F-D62B-4C8B-983C-4BE7325B757E}">
      <dsp:nvSpPr>
        <dsp:cNvPr id="0" name=""/>
        <dsp:cNvSpPr/>
      </dsp:nvSpPr>
      <dsp:spPr>
        <a:xfrm>
          <a:off x="1376925" y="343083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76925" y="343083"/>
        <a:ext cx="181297" cy="120865"/>
      </dsp:txXfrm>
    </dsp:sp>
    <dsp:sp modelId="{DC28B037-43C0-4119-A2B9-884FAF11C515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0770-9FC6-4FA0-872C-0604DE0FD390}">
      <dsp:nvSpPr>
        <dsp:cNvPr id="0" name=""/>
        <dsp:cNvSpPr/>
      </dsp:nvSpPr>
      <dsp:spPr>
        <a:xfrm>
          <a:off x="1619961" y="19415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9961" y="194151"/>
        <a:ext cx="181297" cy="120865"/>
      </dsp:txXfrm>
    </dsp:sp>
    <dsp:sp modelId="{E51946DF-9E64-4258-BC47-3EAC4A61DC30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3F985-B9A0-47F0-9ABB-50E656FAF322}">
      <dsp:nvSpPr>
        <dsp:cNvPr id="0" name=""/>
        <dsp:cNvSpPr/>
      </dsp:nvSpPr>
      <dsp:spPr>
        <a:xfrm>
          <a:off x="1883302" y="85071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83302" y="85071"/>
        <a:ext cx="181297" cy="120865"/>
      </dsp:txXfrm>
    </dsp:sp>
    <dsp:sp modelId="{08B3110B-0074-4B0B-904A-61ED42037772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40451-CBBA-4BA5-8265-39D7389018E5}">
      <dsp:nvSpPr>
        <dsp:cNvPr id="0" name=""/>
        <dsp:cNvSpPr/>
      </dsp:nvSpPr>
      <dsp:spPr>
        <a:xfrm>
          <a:off x="2160466" y="18530"/>
          <a:ext cx="181297" cy="120865"/>
        </a:xfrm>
        <a:prstGeom prst="rect">
          <a:avLst/>
        </a:prstGeom>
        <a:blipFill rotWithShape="0">
          <a:blip xmlns:r="http://schemas.openxmlformats.org/officeDocument/2006/relationships"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60466" y="18530"/>
        <a:ext cx="181297" cy="120865"/>
      </dsp:txXfrm>
    </dsp:sp>
    <dsp:sp modelId="{407E739F-EBFA-4941-9691-A9D8DBE8F123}">
      <dsp:nvSpPr>
        <dsp:cNvPr id="0" name=""/>
        <dsp:cNvSpPr/>
      </dsp:nvSpPr>
      <dsp:spPr>
        <a:xfrm>
          <a:off x="718793" y="56599"/>
          <a:ext cx="3632963" cy="36329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3468-A148-41DF-B27B-F646284CF62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19073-4CE7-47A0-AA35-3371533E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6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15CFE-6A8B-4407-9556-D0945E88EBA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2EF86-B764-4BFC-8E32-45AAED9A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CF15-928C-43E0-9CF5-0F53E4CD6FA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4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76" Type="http://schemas.openxmlformats.org/officeDocument/2006/relationships/image" Target="../media/image79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74" Type="http://schemas.openxmlformats.org/officeDocument/2006/relationships/image" Target="../media/image77.png"/><Relationship Id="rId79" Type="http://schemas.openxmlformats.org/officeDocument/2006/relationships/image" Target="../media/image82.png"/><Relationship Id="rId5" Type="http://schemas.openxmlformats.org/officeDocument/2006/relationships/image" Target="../media/image8.png"/><Relationship Id="rId61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77" Type="http://schemas.openxmlformats.org/officeDocument/2006/relationships/image" Target="../media/image80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3" Type="http://schemas.openxmlformats.org/officeDocument/2006/relationships/image" Target="../media/image6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60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61.jpeg"/><Relationship Id="rId12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3.xml"/><Relationship Id="rId11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15" Type="http://schemas.microsoft.com/office/2007/relationships/diagramDrawing" Target="../diagrams/drawing4.xml"/><Relationship Id="rId10" Type="http://schemas.openxmlformats.org/officeDocument/2006/relationships/image" Target="../media/image16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9.png"/><Relationship Id="rId14" Type="http://schemas.openxmlformats.org/officeDocument/2006/relationships/diagramColors" Target="../diagrams/colors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61.jpeg"/><Relationship Id="rId12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11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5" Type="http://schemas.microsoft.com/office/2007/relationships/diagramDrawing" Target="../diagrams/drawing6.xml"/><Relationship Id="rId10" Type="http://schemas.openxmlformats.org/officeDocument/2006/relationships/image" Target="../media/image160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9.png"/><Relationship Id="rId14" Type="http://schemas.openxmlformats.org/officeDocument/2006/relationships/diagramColors" Target="../diagrams/colors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8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9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71117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8200" y="914401"/>
            <a:ext cx="10515600" cy="501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3" name="Group 5"/>
          <p:cNvGrpSpPr>
            <a:grpSpLocks/>
          </p:cNvGrpSpPr>
          <p:nvPr userDrawn="1"/>
        </p:nvGrpSpPr>
        <p:grpSpPr bwMode="auto">
          <a:xfrm>
            <a:off x="1632565" y="685800"/>
            <a:ext cx="10153035" cy="152400"/>
            <a:chOff x="633" y="576"/>
            <a:chExt cx="4839" cy="189"/>
          </a:xfrm>
          <a:solidFill>
            <a:srgbClr val="A4996C"/>
          </a:solidFill>
        </p:grpSpPr>
        <p:grpSp>
          <p:nvGrpSpPr>
            <p:cNvPr id="34" name="Group 9"/>
            <p:cNvGrpSpPr>
              <a:grpSpLocks/>
            </p:cNvGrpSpPr>
            <p:nvPr/>
          </p:nvGrpSpPr>
          <p:grpSpPr bwMode="auto">
            <a:xfrm>
              <a:off x="5358" y="576"/>
              <a:ext cx="114" cy="189"/>
              <a:chOff x="5358" y="576"/>
              <a:chExt cx="114" cy="189"/>
            </a:xfrm>
            <a:grpFill/>
          </p:grpSpPr>
          <p:sp>
            <p:nvSpPr>
              <p:cNvPr id="49" name="Rectangle 10"/>
              <p:cNvSpPr>
                <a:spLocks noChangeArrowheads="1"/>
              </p:cNvSpPr>
              <p:nvPr/>
            </p:nvSpPr>
            <p:spPr bwMode="auto">
              <a:xfrm>
                <a:off x="5445" y="576"/>
                <a:ext cx="27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11"/>
              <p:cNvSpPr>
                <a:spLocks noChangeArrowheads="1"/>
              </p:cNvSpPr>
              <p:nvPr/>
            </p:nvSpPr>
            <p:spPr bwMode="auto">
              <a:xfrm>
                <a:off x="5358" y="576"/>
                <a:ext cx="55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" name="Group 12"/>
            <p:cNvGrpSpPr>
              <a:grpSpLocks/>
            </p:cNvGrpSpPr>
            <p:nvPr/>
          </p:nvGrpSpPr>
          <p:grpSpPr bwMode="auto">
            <a:xfrm>
              <a:off x="5074" y="576"/>
              <a:ext cx="242" cy="189"/>
              <a:chOff x="5074" y="576"/>
              <a:chExt cx="242" cy="189"/>
            </a:xfrm>
            <a:grpFill/>
          </p:grpSpPr>
          <p:sp>
            <p:nvSpPr>
              <p:cNvPr id="47" name="Rectangle 13"/>
              <p:cNvSpPr>
                <a:spLocks noChangeArrowheads="1"/>
              </p:cNvSpPr>
              <p:nvPr/>
            </p:nvSpPr>
            <p:spPr bwMode="auto">
              <a:xfrm>
                <a:off x="5230" y="576"/>
                <a:ext cx="86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14"/>
              <p:cNvSpPr>
                <a:spLocks noChangeArrowheads="1"/>
              </p:cNvSpPr>
              <p:nvPr/>
            </p:nvSpPr>
            <p:spPr bwMode="auto">
              <a:xfrm>
                <a:off x="5074" y="576"/>
                <a:ext cx="115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Group 15"/>
            <p:cNvGrpSpPr>
              <a:grpSpLocks/>
            </p:cNvGrpSpPr>
            <p:nvPr/>
          </p:nvGrpSpPr>
          <p:grpSpPr bwMode="auto">
            <a:xfrm>
              <a:off x="4681" y="576"/>
              <a:ext cx="354" cy="189"/>
              <a:chOff x="4681" y="576"/>
              <a:chExt cx="354" cy="189"/>
            </a:xfrm>
            <a:grpFill/>
          </p:grpSpPr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4893" y="576"/>
                <a:ext cx="142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17"/>
              <p:cNvSpPr>
                <a:spLocks noChangeArrowheads="1"/>
              </p:cNvSpPr>
              <p:nvPr/>
            </p:nvSpPr>
            <p:spPr bwMode="auto">
              <a:xfrm>
                <a:off x="4681" y="576"/>
                <a:ext cx="172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Group 44"/>
            <p:cNvGrpSpPr>
              <a:grpSpLocks/>
            </p:cNvGrpSpPr>
            <p:nvPr/>
          </p:nvGrpSpPr>
          <p:grpSpPr bwMode="auto">
            <a:xfrm>
              <a:off x="3549" y="576"/>
              <a:ext cx="1091" cy="189"/>
              <a:chOff x="3549" y="576"/>
              <a:chExt cx="1091" cy="189"/>
            </a:xfrm>
            <a:grpFill/>
          </p:grpSpPr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3893" y="576"/>
                <a:ext cx="229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4440" y="576"/>
                <a:ext cx="200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4173" y="576"/>
                <a:ext cx="229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3549" y="576"/>
                <a:ext cx="288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8" name="Group 23"/>
            <p:cNvGrpSpPr>
              <a:grpSpLocks/>
            </p:cNvGrpSpPr>
            <p:nvPr/>
          </p:nvGrpSpPr>
          <p:grpSpPr bwMode="auto">
            <a:xfrm>
              <a:off x="633" y="576"/>
              <a:ext cx="2880" cy="189"/>
              <a:chOff x="633" y="576"/>
              <a:chExt cx="2880" cy="189"/>
            </a:xfrm>
            <a:grpFill/>
          </p:grpSpPr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3196" y="576"/>
                <a:ext cx="317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633" y="576"/>
                <a:ext cx="2525" cy="189"/>
              </a:xfrm>
              <a:prstGeom prst="rect">
                <a:avLst/>
              </a:prstGeom>
              <a:grpFill/>
              <a:ln w="9525">
                <a:solidFill>
                  <a:srgbClr val="A499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7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85" y="37421"/>
            <a:ext cx="109728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" name="Date Placeholder 10"/>
          <p:cNvSpPr>
            <a:spLocks noGrp="1"/>
          </p:cNvSpPr>
          <p:nvPr>
            <p:ph type="dt" sz="half" idx="10"/>
          </p:nvPr>
        </p:nvSpPr>
        <p:spPr>
          <a:xfrm>
            <a:off x="10925673" y="6652554"/>
            <a:ext cx="1241472" cy="205447"/>
          </a:xfrm>
          <a:prstGeom prst="rect">
            <a:avLst/>
          </a:prstGeom>
        </p:spPr>
        <p:txBody>
          <a:bodyPr/>
          <a:lstStyle>
            <a:lvl1pPr>
              <a:defRPr lang="en-US" sz="800" smtClean="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01 JUN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-10695" y="6648739"/>
            <a:ext cx="4775200" cy="20544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COMPILED BY: CJTF-OIR CMD Historian Steven J. Frank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3105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prstClr val="white"/>
                </a:solidFill>
              </a:rPr>
              <a:t>SGT Bonelli E-mail: decio.a.bonelli.mil@mail.mil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4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74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45DE-68B6-46D3-97D3-AAD3F46F4FF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915D-9A96-4A8C-ABEF-B810682211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6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3105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prstClr val="white"/>
                </a:solidFill>
              </a:rPr>
              <a:t>SGT Bonelli E-mail: decio.a.bonelli.mil@mail.mil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85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5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45DE-68B6-46D3-97D3-AAD3F46F4FF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915D-9A96-4A8C-ABEF-B810682211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4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737" y="5943064"/>
            <a:ext cx="1776267" cy="29114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8000" y="304800"/>
            <a:ext cx="11176000" cy="5994400"/>
          </a:xfrm>
          <a:prstGeom prst="rect">
            <a:avLst/>
          </a:prstGeom>
          <a:noFill/>
          <a:ln w="114300">
            <a:solidFill>
              <a:srgbClr val="A49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381001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spcCol="274320">
            <a:spAutoFit/>
          </a:bodyPr>
          <a:lstStyle/>
          <a:p>
            <a:pPr algn="ctr">
              <a:defRPr/>
            </a:pPr>
            <a:r>
              <a:rPr lang="en-US" sz="6600" kern="3000" spc="623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CJTF-OIR</a:t>
            </a:r>
          </a:p>
        </p:txBody>
      </p:sp>
      <p:sp>
        <p:nvSpPr>
          <p:cNvPr id="9" name="TextBox 33"/>
          <p:cNvSpPr txBox="1">
            <a:spLocks noChangeArrowheads="1"/>
          </p:cNvSpPr>
          <p:nvPr userDrawn="1"/>
        </p:nvSpPr>
        <p:spPr bwMode="auto">
          <a:xfrm>
            <a:off x="0" y="5970819"/>
            <a:ext cx="1219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 smtClean="0">
                <a:solidFill>
                  <a:srgbClr val="142234"/>
                </a:solidFill>
                <a:latin typeface="Impact" panose="020B0806030902050204" pitchFamily="34" charset="0"/>
              </a:rPr>
              <a:t>The overall classification of this briefing is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69117" y="1295398"/>
            <a:ext cx="6908800" cy="0"/>
          </a:xfrm>
          <a:prstGeom prst="line">
            <a:avLst/>
          </a:prstGeom>
          <a:ln w="50800">
            <a:solidFill>
              <a:srgbClr val="1D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5545777"/>
            <a:ext cx="10972800" cy="47600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3300" b="0" cap="all">
                <a:solidFill>
                  <a:srgbClr val="142234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44" name="Rectangle 64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6" name="Rectangle 64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8" name="Rectangle 64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0" name="Rectangle 64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2" name="Rectangle 65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4" name="Rectangle 65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6" name="Rectangle 65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8" name="Rectangle 65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0" name="Rectangle 65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2" name="Rectangle 66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4" name="Rectangle 66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6" name="Rectangle 66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8" name="Rectangle 66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0" name="Rectangle 66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2" name="Rectangle 67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4" name="Rectangle 67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6" name="Rectangle 67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8" name="Rectangle 67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0" name="Rectangle 67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2" name="Rectangle 68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4" name="Rectangle 68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6" name="Rectangle 68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8" name="Rectangle 68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0" name="Rectangle 68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2" name="Rectangle 69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4" name="Rectangle 69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6" name="Rectangle 69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8" name="Rectangle 69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0" name="Rectangle 69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2" name="Rectangle 70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4" name="Rectangle 70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6" name="Rectangle 70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8" name="Rectangle 70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0" name="Rectangle 70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2" name="Rectangle 71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4" name="Rectangle 71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" name="Rectangle 71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8" name="Rectangle 71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4" name="Group 493"/>
          <p:cNvGrpSpPr/>
          <p:nvPr userDrawn="1"/>
        </p:nvGrpSpPr>
        <p:grpSpPr>
          <a:xfrm>
            <a:off x="3556000" y="1484376"/>
            <a:ext cx="5074013" cy="3773218"/>
            <a:chOff x="2669245" y="1532725"/>
            <a:chExt cx="3805510" cy="3773218"/>
          </a:xfrm>
        </p:grpSpPr>
        <p:pic>
          <p:nvPicPr>
            <p:cNvPr id="495" name="Picture 4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1515" y="3186828"/>
              <a:ext cx="1240970" cy="484345"/>
            </a:xfrm>
            <a:prstGeom prst="rect">
              <a:avLst/>
            </a:prstGeom>
          </p:spPr>
        </p:pic>
        <p:grpSp>
          <p:nvGrpSpPr>
            <p:cNvPr id="496" name="Group 495"/>
            <p:cNvGrpSpPr/>
            <p:nvPr/>
          </p:nvGrpSpPr>
          <p:grpSpPr>
            <a:xfrm>
              <a:off x="2669245" y="1532725"/>
              <a:ext cx="3805510" cy="3773218"/>
              <a:chOff x="2669245" y="1532725"/>
              <a:chExt cx="3805510" cy="3773218"/>
            </a:xfrm>
          </p:grpSpPr>
          <p:pic>
            <p:nvPicPr>
              <p:cNvPr id="497" name="Picture 496" descr="C:\Users\phillip.e.graham\Desktop\CJTF-OIR\Admin Documents\Logos\Heraldry\Combined Joint Task Force ssi.png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1455" y="2009244"/>
                <a:ext cx="2841090" cy="2839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8" name="Rectangle 497"/>
              <p:cNvSpPr/>
              <p:nvPr/>
            </p:nvSpPr>
            <p:spPr>
              <a:xfrm>
                <a:off x="4475988" y="1552057"/>
                <a:ext cx="192023" cy="128016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9" name="TextBox 498"/>
              <p:cNvSpPr txBox="1"/>
              <p:nvPr/>
            </p:nvSpPr>
            <p:spPr>
              <a:xfrm>
                <a:off x="4475988" y="1552057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1" name="Rectangle 500"/>
              <p:cNvSpPr/>
              <p:nvPr/>
            </p:nvSpPr>
            <p:spPr>
              <a:xfrm>
                <a:off x="4774388" y="1576782"/>
                <a:ext cx="192023" cy="128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2" name="TextBox 501"/>
              <p:cNvSpPr txBox="1"/>
              <p:nvPr/>
            </p:nvSpPr>
            <p:spPr>
              <a:xfrm>
                <a:off x="4774388" y="1576782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4" name="Rectangle 503"/>
              <p:cNvSpPr/>
              <p:nvPr/>
            </p:nvSpPr>
            <p:spPr>
              <a:xfrm>
                <a:off x="5064647" y="1650286"/>
                <a:ext cx="192023" cy="1280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5" name="TextBox 504"/>
              <p:cNvSpPr txBox="1"/>
              <p:nvPr/>
            </p:nvSpPr>
            <p:spPr>
              <a:xfrm>
                <a:off x="5064647" y="1650286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7" name="Rectangle 506"/>
              <p:cNvSpPr/>
              <p:nvPr/>
            </p:nvSpPr>
            <p:spPr>
              <a:xfrm>
                <a:off x="5338850" y="1770562"/>
                <a:ext cx="192023" cy="1280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8" name="TextBox 507"/>
              <p:cNvSpPr txBox="1"/>
              <p:nvPr/>
            </p:nvSpPr>
            <p:spPr>
              <a:xfrm>
                <a:off x="5338850" y="1770562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0" name="Rectangle 509"/>
              <p:cNvSpPr/>
              <p:nvPr/>
            </p:nvSpPr>
            <p:spPr>
              <a:xfrm>
                <a:off x="5589516" y="1934330"/>
                <a:ext cx="192023" cy="1280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1" name="TextBox 510"/>
              <p:cNvSpPr txBox="1"/>
              <p:nvPr/>
            </p:nvSpPr>
            <p:spPr>
              <a:xfrm>
                <a:off x="5589516" y="1934330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3" name="Rectangle 512"/>
              <p:cNvSpPr/>
              <p:nvPr/>
            </p:nvSpPr>
            <p:spPr>
              <a:xfrm>
                <a:off x="5809808" y="2137123"/>
                <a:ext cx="192023" cy="128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4" name="TextBox 513"/>
              <p:cNvSpPr txBox="1"/>
              <p:nvPr/>
            </p:nvSpPr>
            <p:spPr>
              <a:xfrm>
                <a:off x="5809808" y="2137123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6" name="Rectangle 515"/>
              <p:cNvSpPr/>
              <p:nvPr/>
            </p:nvSpPr>
            <p:spPr>
              <a:xfrm>
                <a:off x="5993717" y="2373410"/>
                <a:ext cx="192023" cy="1280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7" name="TextBox 516"/>
              <p:cNvSpPr txBox="1"/>
              <p:nvPr/>
            </p:nvSpPr>
            <p:spPr>
              <a:xfrm>
                <a:off x="5993717" y="2373410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9" name="Rectangle 518"/>
              <p:cNvSpPr/>
              <p:nvPr/>
            </p:nvSpPr>
            <p:spPr>
              <a:xfrm>
                <a:off x="6136226" y="2636743"/>
                <a:ext cx="192023" cy="1280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0" name="TextBox 519"/>
              <p:cNvSpPr txBox="1"/>
              <p:nvPr/>
            </p:nvSpPr>
            <p:spPr>
              <a:xfrm>
                <a:off x="6136226" y="2636743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2" name="Rectangle 521"/>
              <p:cNvSpPr/>
              <p:nvPr/>
            </p:nvSpPr>
            <p:spPr>
              <a:xfrm>
                <a:off x="6233449" y="2919942"/>
                <a:ext cx="192023" cy="1280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3" name="TextBox 522"/>
              <p:cNvSpPr txBox="1"/>
              <p:nvPr/>
            </p:nvSpPr>
            <p:spPr>
              <a:xfrm>
                <a:off x="6233449" y="2919942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5" name="Rectangle 524"/>
              <p:cNvSpPr/>
              <p:nvPr/>
            </p:nvSpPr>
            <p:spPr>
              <a:xfrm>
                <a:off x="6282732" y="3215280"/>
                <a:ext cx="192023" cy="12801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6" name="TextBox 525"/>
              <p:cNvSpPr txBox="1"/>
              <p:nvPr/>
            </p:nvSpPr>
            <p:spPr>
              <a:xfrm>
                <a:off x="6282732" y="3215280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8" name="Rectangle 527"/>
              <p:cNvSpPr/>
              <p:nvPr/>
            </p:nvSpPr>
            <p:spPr>
              <a:xfrm>
                <a:off x="6282732" y="3514702"/>
                <a:ext cx="192023" cy="1280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9" name="TextBox 528"/>
              <p:cNvSpPr txBox="1"/>
              <p:nvPr/>
            </p:nvSpPr>
            <p:spPr>
              <a:xfrm>
                <a:off x="6282732" y="3514702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1" name="Rectangle 530"/>
              <p:cNvSpPr/>
              <p:nvPr/>
            </p:nvSpPr>
            <p:spPr>
              <a:xfrm>
                <a:off x="6233449" y="3810041"/>
                <a:ext cx="192023" cy="12801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2" name="TextBox 531"/>
              <p:cNvSpPr txBox="1"/>
              <p:nvPr/>
            </p:nvSpPr>
            <p:spPr>
              <a:xfrm>
                <a:off x="6233449" y="3810041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4" name="Rectangle 533"/>
              <p:cNvSpPr/>
              <p:nvPr/>
            </p:nvSpPr>
            <p:spPr>
              <a:xfrm>
                <a:off x="6136226" y="4093239"/>
                <a:ext cx="192023" cy="12801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5" name="TextBox 534"/>
              <p:cNvSpPr txBox="1"/>
              <p:nvPr/>
            </p:nvSpPr>
            <p:spPr>
              <a:xfrm>
                <a:off x="6136226" y="4093239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7" name="Rectangle 536"/>
              <p:cNvSpPr/>
              <p:nvPr/>
            </p:nvSpPr>
            <p:spPr>
              <a:xfrm>
                <a:off x="5993717" y="4356573"/>
                <a:ext cx="192023" cy="12801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8" name="TextBox 537"/>
              <p:cNvSpPr txBox="1"/>
              <p:nvPr/>
            </p:nvSpPr>
            <p:spPr>
              <a:xfrm>
                <a:off x="5993717" y="4356573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0" name="Rectangle 539"/>
              <p:cNvSpPr/>
              <p:nvPr/>
            </p:nvSpPr>
            <p:spPr>
              <a:xfrm>
                <a:off x="5809808" y="4592859"/>
                <a:ext cx="192023" cy="12801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1" name="TextBox 540"/>
              <p:cNvSpPr txBox="1"/>
              <p:nvPr/>
            </p:nvSpPr>
            <p:spPr>
              <a:xfrm>
                <a:off x="5809808" y="4592859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3" name="Rectangle 542"/>
              <p:cNvSpPr/>
              <p:nvPr/>
            </p:nvSpPr>
            <p:spPr>
              <a:xfrm>
                <a:off x="5589516" y="4795652"/>
                <a:ext cx="192023" cy="12801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4" name="TextBox 543"/>
              <p:cNvSpPr txBox="1"/>
              <p:nvPr/>
            </p:nvSpPr>
            <p:spPr>
              <a:xfrm>
                <a:off x="5589516" y="4795652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6" name="Rectangle 545"/>
              <p:cNvSpPr/>
              <p:nvPr/>
            </p:nvSpPr>
            <p:spPr>
              <a:xfrm>
                <a:off x="5338850" y="4959421"/>
                <a:ext cx="192023" cy="12801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7" name="TextBox 546"/>
              <p:cNvSpPr txBox="1"/>
              <p:nvPr/>
            </p:nvSpPr>
            <p:spPr>
              <a:xfrm>
                <a:off x="5338850" y="4959421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9" name="Rectangle 548"/>
              <p:cNvSpPr/>
              <p:nvPr/>
            </p:nvSpPr>
            <p:spPr>
              <a:xfrm>
                <a:off x="5064647" y="5079697"/>
                <a:ext cx="192023" cy="12801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0" name="TextBox 549"/>
              <p:cNvSpPr txBox="1"/>
              <p:nvPr/>
            </p:nvSpPr>
            <p:spPr>
              <a:xfrm>
                <a:off x="5064647" y="5079697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2" name="Rectangle 551"/>
              <p:cNvSpPr/>
              <p:nvPr/>
            </p:nvSpPr>
            <p:spPr>
              <a:xfrm>
                <a:off x="4774388" y="5153201"/>
                <a:ext cx="192023" cy="12801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3" name="TextBox 552"/>
              <p:cNvSpPr txBox="1"/>
              <p:nvPr/>
            </p:nvSpPr>
            <p:spPr>
              <a:xfrm>
                <a:off x="4774388" y="5153201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5" name="Rectangle 554"/>
              <p:cNvSpPr/>
              <p:nvPr/>
            </p:nvSpPr>
            <p:spPr>
              <a:xfrm>
                <a:off x="4475988" y="5177927"/>
                <a:ext cx="192023" cy="12801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6" name="TextBox 555"/>
              <p:cNvSpPr txBox="1"/>
              <p:nvPr/>
            </p:nvSpPr>
            <p:spPr>
              <a:xfrm>
                <a:off x="4475988" y="5177927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8" name="Rectangle 557"/>
              <p:cNvSpPr/>
              <p:nvPr/>
            </p:nvSpPr>
            <p:spPr>
              <a:xfrm>
                <a:off x="4177589" y="5153201"/>
                <a:ext cx="192023" cy="12801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9" name="TextBox 558"/>
              <p:cNvSpPr txBox="1"/>
              <p:nvPr/>
            </p:nvSpPr>
            <p:spPr>
              <a:xfrm>
                <a:off x="4177589" y="5153201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1" name="Rectangle 560"/>
              <p:cNvSpPr/>
              <p:nvPr/>
            </p:nvSpPr>
            <p:spPr>
              <a:xfrm>
                <a:off x="3887329" y="5079697"/>
                <a:ext cx="192023" cy="12801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2" name="TextBox 561"/>
              <p:cNvSpPr txBox="1"/>
              <p:nvPr/>
            </p:nvSpPr>
            <p:spPr>
              <a:xfrm>
                <a:off x="3887329" y="5079697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4" name="Rectangle 563"/>
              <p:cNvSpPr/>
              <p:nvPr/>
            </p:nvSpPr>
            <p:spPr>
              <a:xfrm>
                <a:off x="3613126" y="4959421"/>
                <a:ext cx="192023" cy="128016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5" name="TextBox 564"/>
              <p:cNvSpPr txBox="1"/>
              <p:nvPr/>
            </p:nvSpPr>
            <p:spPr>
              <a:xfrm>
                <a:off x="3613126" y="4959421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7" name="Rectangle 566"/>
              <p:cNvSpPr/>
              <p:nvPr/>
            </p:nvSpPr>
            <p:spPr>
              <a:xfrm>
                <a:off x="3362460" y="4795652"/>
                <a:ext cx="192023" cy="12801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8" name="TextBox 567"/>
              <p:cNvSpPr txBox="1"/>
              <p:nvPr/>
            </p:nvSpPr>
            <p:spPr>
              <a:xfrm>
                <a:off x="3362460" y="4795652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0" name="Rectangle 569"/>
              <p:cNvSpPr/>
              <p:nvPr/>
            </p:nvSpPr>
            <p:spPr>
              <a:xfrm>
                <a:off x="3142168" y="4592859"/>
                <a:ext cx="192023" cy="128016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1" name="TextBox 570"/>
              <p:cNvSpPr txBox="1"/>
              <p:nvPr/>
            </p:nvSpPr>
            <p:spPr>
              <a:xfrm>
                <a:off x="3142168" y="4592859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3" name="Rectangle 572"/>
              <p:cNvSpPr/>
              <p:nvPr/>
            </p:nvSpPr>
            <p:spPr>
              <a:xfrm>
                <a:off x="2958259" y="4356573"/>
                <a:ext cx="192023" cy="128016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4" name="TextBox 573"/>
              <p:cNvSpPr txBox="1"/>
              <p:nvPr/>
            </p:nvSpPr>
            <p:spPr>
              <a:xfrm>
                <a:off x="2958259" y="4356573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6" name="Rectangle 575"/>
              <p:cNvSpPr/>
              <p:nvPr/>
            </p:nvSpPr>
            <p:spPr>
              <a:xfrm>
                <a:off x="2815750" y="4093239"/>
                <a:ext cx="192023" cy="128016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7" name="TextBox 576"/>
              <p:cNvSpPr txBox="1"/>
              <p:nvPr/>
            </p:nvSpPr>
            <p:spPr>
              <a:xfrm>
                <a:off x="2815750" y="4093239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9" name="Rectangle 578"/>
              <p:cNvSpPr/>
              <p:nvPr/>
            </p:nvSpPr>
            <p:spPr>
              <a:xfrm>
                <a:off x="2718528" y="3810041"/>
                <a:ext cx="192023" cy="128016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0" name="TextBox 579"/>
              <p:cNvSpPr txBox="1"/>
              <p:nvPr/>
            </p:nvSpPr>
            <p:spPr>
              <a:xfrm>
                <a:off x="2718528" y="3810041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2" name="Rectangle 581"/>
              <p:cNvSpPr/>
              <p:nvPr/>
            </p:nvSpPr>
            <p:spPr>
              <a:xfrm>
                <a:off x="2669245" y="3514702"/>
                <a:ext cx="192023" cy="128016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3" name="TextBox 582"/>
              <p:cNvSpPr txBox="1"/>
              <p:nvPr/>
            </p:nvSpPr>
            <p:spPr>
              <a:xfrm>
                <a:off x="2669245" y="3514702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5" name="Rectangle 584"/>
              <p:cNvSpPr/>
              <p:nvPr/>
            </p:nvSpPr>
            <p:spPr>
              <a:xfrm>
                <a:off x="2669245" y="3215280"/>
                <a:ext cx="192023" cy="128016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6" name="TextBox 585"/>
              <p:cNvSpPr txBox="1"/>
              <p:nvPr/>
            </p:nvSpPr>
            <p:spPr>
              <a:xfrm>
                <a:off x="2669245" y="3215280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8" name="Rectangle 587"/>
              <p:cNvSpPr/>
              <p:nvPr/>
            </p:nvSpPr>
            <p:spPr>
              <a:xfrm>
                <a:off x="2718528" y="2919942"/>
                <a:ext cx="192023" cy="128016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9" name="TextBox 588"/>
              <p:cNvSpPr txBox="1"/>
              <p:nvPr/>
            </p:nvSpPr>
            <p:spPr>
              <a:xfrm>
                <a:off x="2718528" y="2919942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90" name="Rectangle 589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1" name="Rectangle 590"/>
              <p:cNvSpPr/>
              <p:nvPr/>
            </p:nvSpPr>
            <p:spPr>
              <a:xfrm>
                <a:off x="2815750" y="2636743"/>
                <a:ext cx="192023" cy="128016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2" name="TextBox 591"/>
              <p:cNvSpPr txBox="1"/>
              <p:nvPr/>
            </p:nvSpPr>
            <p:spPr>
              <a:xfrm>
                <a:off x="2815750" y="2636743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93" name="Rectangle 592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4" name="Rectangle 593"/>
              <p:cNvSpPr/>
              <p:nvPr/>
            </p:nvSpPr>
            <p:spPr>
              <a:xfrm>
                <a:off x="2958259" y="2373410"/>
                <a:ext cx="192023" cy="128016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5" name="TextBox 594"/>
              <p:cNvSpPr txBox="1"/>
              <p:nvPr/>
            </p:nvSpPr>
            <p:spPr>
              <a:xfrm>
                <a:off x="2958259" y="2373410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96" name="Rectangle 595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7" name="Rectangle 596"/>
              <p:cNvSpPr/>
              <p:nvPr/>
            </p:nvSpPr>
            <p:spPr>
              <a:xfrm>
                <a:off x="3142168" y="2137123"/>
                <a:ext cx="192023" cy="128016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8" name="TextBox 597"/>
              <p:cNvSpPr txBox="1"/>
              <p:nvPr/>
            </p:nvSpPr>
            <p:spPr>
              <a:xfrm>
                <a:off x="3142168" y="2137123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599" name="Rectangle 598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0" name="Rectangle 599"/>
              <p:cNvSpPr/>
              <p:nvPr/>
            </p:nvSpPr>
            <p:spPr>
              <a:xfrm>
                <a:off x="3362460" y="1934330"/>
                <a:ext cx="192023" cy="128016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1" name="TextBox 600"/>
              <p:cNvSpPr txBox="1"/>
              <p:nvPr/>
            </p:nvSpPr>
            <p:spPr>
              <a:xfrm>
                <a:off x="3362460" y="1934330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3" name="Rectangle 602"/>
              <p:cNvSpPr/>
              <p:nvPr/>
            </p:nvSpPr>
            <p:spPr>
              <a:xfrm>
                <a:off x="3613126" y="1770562"/>
                <a:ext cx="192023" cy="128016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4" name="TextBox 603"/>
              <p:cNvSpPr txBox="1"/>
              <p:nvPr/>
            </p:nvSpPr>
            <p:spPr>
              <a:xfrm>
                <a:off x="3613126" y="1770562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6" name="Rectangle 605"/>
              <p:cNvSpPr/>
              <p:nvPr/>
            </p:nvSpPr>
            <p:spPr>
              <a:xfrm>
                <a:off x="3887329" y="1650286"/>
                <a:ext cx="192023" cy="128016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7" name="TextBox 606"/>
              <p:cNvSpPr txBox="1"/>
              <p:nvPr/>
            </p:nvSpPr>
            <p:spPr>
              <a:xfrm>
                <a:off x="3887329" y="1650286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08" name="Rectangle 607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9" name="Rectangle 608"/>
              <p:cNvSpPr/>
              <p:nvPr/>
            </p:nvSpPr>
            <p:spPr>
              <a:xfrm>
                <a:off x="4177589" y="1576782"/>
                <a:ext cx="192023" cy="128016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0" name="TextBox 609"/>
              <p:cNvSpPr txBox="1"/>
              <p:nvPr/>
            </p:nvSpPr>
            <p:spPr>
              <a:xfrm>
                <a:off x="4177589" y="1576782"/>
                <a:ext cx="192023" cy="12801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11" name="Rectangle 610"/>
              <p:cNvSpPr/>
              <p:nvPr/>
            </p:nvSpPr>
            <p:spPr>
              <a:xfrm>
                <a:off x="2759064" y="1616064"/>
                <a:ext cx="3625871" cy="362587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2" name="Rectangle 611"/>
              <p:cNvSpPr/>
              <p:nvPr/>
            </p:nvSpPr>
            <p:spPr>
              <a:xfrm>
                <a:off x="4475029" y="1532725"/>
                <a:ext cx="193943" cy="192024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4" name="Rectangle 613"/>
              <p:cNvSpPr/>
              <p:nvPr/>
            </p:nvSpPr>
            <p:spPr>
              <a:xfrm>
                <a:off x="4475989" y="1803723"/>
                <a:ext cx="192023" cy="12801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5" name="TextBox 614"/>
              <p:cNvSpPr txBox="1"/>
              <p:nvPr/>
            </p:nvSpPr>
            <p:spPr>
              <a:xfrm>
                <a:off x="4475989" y="1803723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16" name="Rectangle 615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7" name="Rectangle 616"/>
              <p:cNvSpPr/>
              <p:nvPr/>
            </p:nvSpPr>
            <p:spPr>
              <a:xfrm>
                <a:off x="4732965" y="1825016"/>
                <a:ext cx="192023" cy="12801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8" name="TextBox 617"/>
              <p:cNvSpPr txBox="1"/>
              <p:nvPr/>
            </p:nvSpPr>
            <p:spPr>
              <a:xfrm>
                <a:off x="4732965" y="1825016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19" name="Rectangle 618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0" name="Rectangle 619"/>
              <p:cNvSpPr/>
              <p:nvPr/>
            </p:nvSpPr>
            <p:spPr>
              <a:xfrm>
                <a:off x="4982932" y="1888316"/>
                <a:ext cx="192023" cy="12801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1" name="TextBox 620"/>
              <p:cNvSpPr txBox="1"/>
              <p:nvPr/>
            </p:nvSpPr>
            <p:spPr>
              <a:xfrm>
                <a:off x="4982932" y="1888316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22" name="Rectangle 621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3" name="Rectangle 622"/>
              <p:cNvSpPr/>
              <p:nvPr/>
            </p:nvSpPr>
            <p:spPr>
              <a:xfrm>
                <a:off x="5219071" y="1991896"/>
                <a:ext cx="192023" cy="12801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4" name="TextBox 623"/>
              <p:cNvSpPr txBox="1"/>
              <p:nvPr/>
            </p:nvSpPr>
            <p:spPr>
              <a:xfrm>
                <a:off x="5219071" y="1991896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25" name="Rectangle 624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6" name="Rectangle 625"/>
              <p:cNvSpPr/>
              <p:nvPr/>
            </p:nvSpPr>
            <p:spPr>
              <a:xfrm>
                <a:off x="5434941" y="2132931"/>
                <a:ext cx="192023" cy="12801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7" name="TextBox 626"/>
              <p:cNvSpPr txBox="1"/>
              <p:nvPr/>
            </p:nvSpPr>
            <p:spPr>
              <a:xfrm>
                <a:off x="5434941" y="2132931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9" name="Rectangle 628"/>
              <p:cNvSpPr/>
              <p:nvPr/>
            </p:nvSpPr>
            <p:spPr>
              <a:xfrm>
                <a:off x="5624652" y="2307573"/>
                <a:ext cx="192023" cy="12801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0" name="TextBox 629"/>
              <p:cNvSpPr txBox="1"/>
              <p:nvPr/>
            </p:nvSpPr>
            <p:spPr>
              <a:xfrm>
                <a:off x="5624652" y="2307573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2" name="Rectangle 631"/>
              <p:cNvSpPr/>
              <p:nvPr/>
            </p:nvSpPr>
            <p:spPr>
              <a:xfrm>
                <a:off x="5783032" y="2511058"/>
                <a:ext cx="192023" cy="12801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3" name="TextBox 632"/>
              <p:cNvSpPr txBox="1"/>
              <p:nvPr/>
            </p:nvSpPr>
            <p:spPr>
              <a:xfrm>
                <a:off x="5783032" y="2511058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5" name="Rectangle 634"/>
              <p:cNvSpPr/>
              <p:nvPr/>
            </p:nvSpPr>
            <p:spPr>
              <a:xfrm>
                <a:off x="5905758" y="2737837"/>
                <a:ext cx="192023" cy="12801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6" name="TextBox 635"/>
              <p:cNvSpPr txBox="1"/>
              <p:nvPr/>
            </p:nvSpPr>
            <p:spPr>
              <a:xfrm>
                <a:off x="5905758" y="2737837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8" name="Rectangle 637"/>
              <p:cNvSpPr/>
              <p:nvPr/>
            </p:nvSpPr>
            <p:spPr>
              <a:xfrm>
                <a:off x="5989484" y="2981723"/>
                <a:ext cx="192023" cy="12801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9" name="TextBox 638"/>
              <p:cNvSpPr txBox="1"/>
              <p:nvPr/>
            </p:nvSpPr>
            <p:spPr>
              <a:xfrm>
                <a:off x="5989484" y="2981723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40" name="Rectangle 639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1" name="Rectangle 640"/>
              <p:cNvSpPr/>
              <p:nvPr/>
            </p:nvSpPr>
            <p:spPr>
              <a:xfrm>
                <a:off x="6031926" y="3236063"/>
                <a:ext cx="192023" cy="12801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2" name="TextBox 641"/>
              <p:cNvSpPr txBox="1"/>
              <p:nvPr/>
            </p:nvSpPr>
            <p:spPr>
              <a:xfrm>
                <a:off x="6031926" y="3236063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5" name="Rectangle 644"/>
              <p:cNvSpPr/>
              <p:nvPr/>
            </p:nvSpPr>
            <p:spPr>
              <a:xfrm>
                <a:off x="6031926" y="3493921"/>
                <a:ext cx="192023" cy="12801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7" name="TextBox 646"/>
              <p:cNvSpPr txBox="1"/>
              <p:nvPr/>
            </p:nvSpPr>
            <p:spPr>
              <a:xfrm>
                <a:off x="6031926" y="3493921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1" name="Rectangle 650"/>
              <p:cNvSpPr/>
              <p:nvPr/>
            </p:nvSpPr>
            <p:spPr>
              <a:xfrm>
                <a:off x="5989484" y="3748261"/>
                <a:ext cx="192023" cy="128015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3" name="TextBox 652"/>
              <p:cNvSpPr txBox="1"/>
              <p:nvPr/>
            </p:nvSpPr>
            <p:spPr>
              <a:xfrm>
                <a:off x="5989484" y="3748261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7" name="Rectangle 656"/>
              <p:cNvSpPr/>
              <p:nvPr/>
            </p:nvSpPr>
            <p:spPr>
              <a:xfrm>
                <a:off x="5905758" y="3992147"/>
                <a:ext cx="192023" cy="128015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9" name="TextBox 658"/>
              <p:cNvSpPr txBox="1"/>
              <p:nvPr/>
            </p:nvSpPr>
            <p:spPr>
              <a:xfrm>
                <a:off x="5905758" y="3992147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63" name="Rectangle 662"/>
              <p:cNvSpPr/>
              <p:nvPr/>
            </p:nvSpPr>
            <p:spPr>
              <a:xfrm>
                <a:off x="5783032" y="4218926"/>
                <a:ext cx="192023" cy="128015"/>
              </a:xfrm>
              <a:prstGeom prst="rect">
                <a:avLst/>
              </a:prstGeom>
              <a:blipFill rotWithShape="0">
                <a:blip r:embed="rId56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65" name="TextBox 664"/>
              <p:cNvSpPr txBox="1"/>
              <p:nvPr/>
            </p:nvSpPr>
            <p:spPr>
              <a:xfrm>
                <a:off x="5783032" y="4218926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69" name="Rectangle 668"/>
              <p:cNvSpPr/>
              <p:nvPr/>
            </p:nvSpPr>
            <p:spPr>
              <a:xfrm>
                <a:off x="5624652" y="4422412"/>
                <a:ext cx="192023" cy="12801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1" name="TextBox 670"/>
              <p:cNvSpPr txBox="1"/>
              <p:nvPr/>
            </p:nvSpPr>
            <p:spPr>
              <a:xfrm>
                <a:off x="5624652" y="4422412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73" name="Rectangle 672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5" name="Rectangle 674"/>
              <p:cNvSpPr/>
              <p:nvPr/>
            </p:nvSpPr>
            <p:spPr>
              <a:xfrm>
                <a:off x="5434941" y="4597054"/>
                <a:ext cx="192023" cy="128015"/>
              </a:xfrm>
              <a:prstGeom prst="rect">
                <a:avLst/>
              </a:prstGeom>
              <a:blipFill rotWithShape="0">
                <a:blip r:embed="rId58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7" name="TextBox 676"/>
              <p:cNvSpPr txBox="1"/>
              <p:nvPr/>
            </p:nvSpPr>
            <p:spPr>
              <a:xfrm>
                <a:off x="5434941" y="4597054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1" name="Rectangle 680"/>
              <p:cNvSpPr/>
              <p:nvPr/>
            </p:nvSpPr>
            <p:spPr>
              <a:xfrm>
                <a:off x="5219071" y="4738088"/>
                <a:ext cx="192023" cy="12801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3" name="TextBox 682"/>
              <p:cNvSpPr txBox="1"/>
              <p:nvPr/>
            </p:nvSpPr>
            <p:spPr>
              <a:xfrm>
                <a:off x="5219071" y="4738088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85" name="Rectangle 684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7" name="Rectangle 686"/>
              <p:cNvSpPr/>
              <p:nvPr/>
            </p:nvSpPr>
            <p:spPr>
              <a:xfrm>
                <a:off x="4982932" y="4841668"/>
                <a:ext cx="192023" cy="12801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9" name="TextBox 688"/>
              <p:cNvSpPr txBox="1"/>
              <p:nvPr/>
            </p:nvSpPr>
            <p:spPr>
              <a:xfrm>
                <a:off x="4982932" y="4841668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3" name="Rectangle 692"/>
              <p:cNvSpPr/>
              <p:nvPr/>
            </p:nvSpPr>
            <p:spPr>
              <a:xfrm>
                <a:off x="4732965" y="4904968"/>
                <a:ext cx="192023" cy="128015"/>
              </a:xfrm>
              <a:prstGeom prst="rect">
                <a:avLst/>
              </a:prstGeom>
              <a:blipFill rotWithShape="0">
                <a:blip r:embed="rId60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5" name="TextBox 694"/>
              <p:cNvSpPr txBox="1"/>
              <p:nvPr/>
            </p:nvSpPr>
            <p:spPr>
              <a:xfrm>
                <a:off x="4732965" y="4904968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97" name="Rectangle 696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9" name="Rectangle 698"/>
              <p:cNvSpPr/>
              <p:nvPr/>
            </p:nvSpPr>
            <p:spPr>
              <a:xfrm>
                <a:off x="4475989" y="4926262"/>
                <a:ext cx="192023" cy="128015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1" name="TextBox 700"/>
              <p:cNvSpPr txBox="1"/>
              <p:nvPr/>
            </p:nvSpPr>
            <p:spPr>
              <a:xfrm>
                <a:off x="4475989" y="4926262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03" name="Rectangle 702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5" name="Rectangle 704"/>
              <p:cNvSpPr/>
              <p:nvPr/>
            </p:nvSpPr>
            <p:spPr>
              <a:xfrm>
                <a:off x="4219012" y="4904968"/>
                <a:ext cx="192023" cy="128015"/>
              </a:xfrm>
              <a:prstGeom prst="rect">
                <a:avLst/>
              </a:prstGeom>
              <a:blipFill rotWithShape="0">
                <a:blip r:embed="rId6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7" name="TextBox 706"/>
              <p:cNvSpPr txBox="1"/>
              <p:nvPr/>
            </p:nvSpPr>
            <p:spPr>
              <a:xfrm>
                <a:off x="4219012" y="4904968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09" name="Straight Connector 65"/>
              <p:cNvSpPr/>
              <p:nvPr/>
            </p:nvSpPr>
            <p:spPr>
              <a:xfrm>
                <a:off x="3010730" y="1867730"/>
                <a:ext cx="3122540" cy="31225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207699" y="3081977"/>
                    </a:moveTo>
                    <a:arcTo wR="1561270" hR="1561270" stAng="6185337" swAng="128961"/>
                  </a:path>
                </a:pathLst>
              </a:custGeom>
              <a:noFill/>
              <a:ln>
                <a:noFill/>
              </a:ln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1" name="Rectangle 710"/>
              <p:cNvSpPr/>
              <p:nvPr/>
            </p:nvSpPr>
            <p:spPr>
              <a:xfrm>
                <a:off x="3969045" y="4841668"/>
                <a:ext cx="192023" cy="128015"/>
              </a:xfrm>
              <a:prstGeom prst="rect">
                <a:avLst/>
              </a:prstGeom>
              <a:blipFill rotWithShape="0">
                <a:blip r:embed="rId6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3" name="TextBox 712"/>
              <p:cNvSpPr txBox="1"/>
              <p:nvPr/>
            </p:nvSpPr>
            <p:spPr>
              <a:xfrm>
                <a:off x="3969045" y="4841668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15" name="Rectangle 714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7" name="Rectangle 716"/>
              <p:cNvSpPr/>
              <p:nvPr/>
            </p:nvSpPr>
            <p:spPr>
              <a:xfrm>
                <a:off x="3732906" y="4738088"/>
                <a:ext cx="192023" cy="128015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9" name="TextBox 718"/>
              <p:cNvSpPr txBox="1"/>
              <p:nvPr/>
            </p:nvSpPr>
            <p:spPr>
              <a:xfrm>
                <a:off x="3732906" y="4738088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20" name="Rectangle 719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1" name="Rectangle 720"/>
              <p:cNvSpPr/>
              <p:nvPr/>
            </p:nvSpPr>
            <p:spPr>
              <a:xfrm>
                <a:off x="3517037" y="4597054"/>
                <a:ext cx="192023" cy="128015"/>
              </a:xfrm>
              <a:prstGeom prst="rect">
                <a:avLst/>
              </a:prstGeom>
              <a:blipFill rotWithShape="0">
                <a:blip r:embed="rId65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2" name="TextBox 721"/>
              <p:cNvSpPr txBox="1"/>
              <p:nvPr/>
            </p:nvSpPr>
            <p:spPr>
              <a:xfrm>
                <a:off x="3517037" y="4597054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23" name="Rectangle 722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4" name="Rectangle 723"/>
              <p:cNvSpPr/>
              <p:nvPr/>
            </p:nvSpPr>
            <p:spPr>
              <a:xfrm>
                <a:off x="3327325" y="4422412"/>
                <a:ext cx="192023" cy="128015"/>
              </a:xfrm>
              <a:prstGeom prst="rect">
                <a:avLst/>
              </a:prstGeom>
              <a:blipFill rotWithShape="0">
                <a:blip r:embed="rId66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5" name="TextBox 724"/>
              <p:cNvSpPr txBox="1"/>
              <p:nvPr/>
            </p:nvSpPr>
            <p:spPr>
              <a:xfrm>
                <a:off x="3327325" y="4422412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26" name="Rectangle 725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7" name="Rectangle 726"/>
              <p:cNvSpPr/>
              <p:nvPr/>
            </p:nvSpPr>
            <p:spPr>
              <a:xfrm>
                <a:off x="3168946" y="4218926"/>
                <a:ext cx="192023" cy="128015"/>
              </a:xfrm>
              <a:prstGeom prst="rect">
                <a:avLst/>
              </a:prstGeom>
              <a:blipFill rotWithShape="0">
                <a:blip r:embed="rId6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8" name="TextBox 727"/>
              <p:cNvSpPr txBox="1"/>
              <p:nvPr/>
            </p:nvSpPr>
            <p:spPr>
              <a:xfrm>
                <a:off x="3168946" y="4218926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29" name="Rectangle 728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0" name="Rectangle 729"/>
              <p:cNvSpPr/>
              <p:nvPr/>
            </p:nvSpPr>
            <p:spPr>
              <a:xfrm>
                <a:off x="3046219" y="3992147"/>
                <a:ext cx="192023" cy="128015"/>
              </a:xfrm>
              <a:prstGeom prst="rect">
                <a:avLst/>
              </a:prstGeom>
              <a:blipFill rotWithShape="0">
                <a:blip r:embed="rId68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1" name="TextBox 730"/>
              <p:cNvSpPr txBox="1"/>
              <p:nvPr/>
            </p:nvSpPr>
            <p:spPr>
              <a:xfrm>
                <a:off x="3046219" y="3992147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32" name="Rectangle 731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3" name="Rectangle 732"/>
              <p:cNvSpPr/>
              <p:nvPr/>
            </p:nvSpPr>
            <p:spPr>
              <a:xfrm>
                <a:off x="2962493" y="3748261"/>
                <a:ext cx="192023" cy="128015"/>
              </a:xfrm>
              <a:prstGeom prst="rect">
                <a:avLst/>
              </a:prstGeom>
              <a:blipFill rotWithShape="0">
                <a:blip r:embed="rId69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4" name="TextBox 733"/>
              <p:cNvSpPr txBox="1"/>
              <p:nvPr/>
            </p:nvSpPr>
            <p:spPr>
              <a:xfrm>
                <a:off x="2962493" y="3748261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35" name="Rectangle 734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6" name="Rectangle 735"/>
              <p:cNvSpPr/>
              <p:nvPr/>
            </p:nvSpPr>
            <p:spPr>
              <a:xfrm>
                <a:off x="2920051" y="3493921"/>
                <a:ext cx="192023" cy="128015"/>
              </a:xfrm>
              <a:prstGeom prst="rect">
                <a:avLst/>
              </a:prstGeom>
              <a:blipFill rotWithShape="0">
                <a:blip r:embed="rId70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7" name="TextBox 736"/>
              <p:cNvSpPr txBox="1"/>
              <p:nvPr/>
            </p:nvSpPr>
            <p:spPr>
              <a:xfrm>
                <a:off x="2920051" y="3493921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38" name="Rectangle 737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9" name="Rectangle 738"/>
              <p:cNvSpPr/>
              <p:nvPr/>
            </p:nvSpPr>
            <p:spPr>
              <a:xfrm>
                <a:off x="2920051" y="3236063"/>
                <a:ext cx="192023" cy="128015"/>
              </a:xfrm>
              <a:prstGeom prst="rect">
                <a:avLst/>
              </a:prstGeom>
              <a:blipFill rotWithShape="0">
                <a:blip r:embed="rId71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0" name="TextBox 739"/>
              <p:cNvSpPr txBox="1"/>
              <p:nvPr/>
            </p:nvSpPr>
            <p:spPr>
              <a:xfrm>
                <a:off x="2920051" y="3236063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41" name="Rectangle 740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2" name="Rectangle 741"/>
              <p:cNvSpPr/>
              <p:nvPr/>
            </p:nvSpPr>
            <p:spPr>
              <a:xfrm>
                <a:off x="2962493" y="2981723"/>
                <a:ext cx="192023" cy="128015"/>
              </a:xfrm>
              <a:prstGeom prst="rect">
                <a:avLst/>
              </a:prstGeom>
              <a:blipFill rotWithShape="0">
                <a:blip r:embed="rId7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3" name="TextBox 742"/>
              <p:cNvSpPr txBox="1"/>
              <p:nvPr/>
            </p:nvSpPr>
            <p:spPr>
              <a:xfrm>
                <a:off x="2962493" y="2981723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44" name="Rectangle 743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5" name="Rectangle 744"/>
              <p:cNvSpPr/>
              <p:nvPr/>
            </p:nvSpPr>
            <p:spPr>
              <a:xfrm>
                <a:off x="3046219" y="2737837"/>
                <a:ext cx="192023" cy="128015"/>
              </a:xfrm>
              <a:prstGeom prst="rect">
                <a:avLst/>
              </a:prstGeom>
              <a:blipFill rotWithShape="0">
                <a:blip r:embed="rId7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6" name="TextBox 745"/>
              <p:cNvSpPr txBox="1"/>
              <p:nvPr/>
            </p:nvSpPr>
            <p:spPr>
              <a:xfrm>
                <a:off x="3046219" y="2737837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47" name="Rectangle 746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8" name="Rectangle 747"/>
              <p:cNvSpPr/>
              <p:nvPr/>
            </p:nvSpPr>
            <p:spPr>
              <a:xfrm>
                <a:off x="3168946" y="2511058"/>
                <a:ext cx="192023" cy="128015"/>
              </a:xfrm>
              <a:prstGeom prst="rect">
                <a:avLst/>
              </a:prstGeom>
              <a:blipFill rotWithShape="0">
                <a:blip r:embed="rId74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9" name="TextBox 748"/>
              <p:cNvSpPr txBox="1"/>
              <p:nvPr/>
            </p:nvSpPr>
            <p:spPr>
              <a:xfrm>
                <a:off x="3168946" y="2511058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50" name="Rectangle 749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1" name="Rectangle 750"/>
              <p:cNvSpPr/>
              <p:nvPr/>
            </p:nvSpPr>
            <p:spPr>
              <a:xfrm>
                <a:off x="3327325" y="2307573"/>
                <a:ext cx="192023" cy="128015"/>
              </a:xfrm>
              <a:prstGeom prst="rect">
                <a:avLst/>
              </a:prstGeom>
              <a:blipFill rotWithShape="0">
                <a:blip r:embed="rId75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2" name="TextBox 751"/>
              <p:cNvSpPr txBox="1"/>
              <p:nvPr/>
            </p:nvSpPr>
            <p:spPr>
              <a:xfrm>
                <a:off x="3327325" y="2307573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53" name="Rectangle 752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4" name="Rectangle 753"/>
              <p:cNvSpPr/>
              <p:nvPr/>
            </p:nvSpPr>
            <p:spPr>
              <a:xfrm>
                <a:off x="3517037" y="2132931"/>
                <a:ext cx="192023" cy="128015"/>
              </a:xfrm>
              <a:prstGeom prst="rect">
                <a:avLst/>
              </a:prstGeom>
              <a:blipFill rotWithShape="0">
                <a:blip r:embed="rId76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5" name="TextBox 754"/>
              <p:cNvSpPr txBox="1"/>
              <p:nvPr/>
            </p:nvSpPr>
            <p:spPr>
              <a:xfrm>
                <a:off x="3517037" y="2132931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56" name="Rectangle 755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7" name="Rectangle 756"/>
              <p:cNvSpPr/>
              <p:nvPr/>
            </p:nvSpPr>
            <p:spPr>
              <a:xfrm>
                <a:off x="3732906" y="1991896"/>
                <a:ext cx="192023" cy="128015"/>
              </a:xfrm>
              <a:prstGeom prst="rect">
                <a:avLst/>
              </a:prstGeom>
              <a:blipFill rotWithShape="0">
                <a:blip r:embed="rId77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8" name="TextBox 757"/>
              <p:cNvSpPr txBox="1"/>
              <p:nvPr/>
            </p:nvSpPr>
            <p:spPr>
              <a:xfrm>
                <a:off x="3732906" y="1991896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59" name="Rectangle 758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60" name="Rectangle 759"/>
              <p:cNvSpPr/>
              <p:nvPr/>
            </p:nvSpPr>
            <p:spPr>
              <a:xfrm>
                <a:off x="3969045" y="1888316"/>
                <a:ext cx="192023" cy="128015"/>
              </a:xfrm>
              <a:prstGeom prst="rect">
                <a:avLst/>
              </a:prstGeom>
              <a:blipFill rotWithShape="0">
                <a:blip r:embed="rId78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61" name="TextBox 760"/>
              <p:cNvSpPr txBox="1"/>
              <p:nvPr/>
            </p:nvSpPr>
            <p:spPr>
              <a:xfrm>
                <a:off x="3969045" y="1888316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62" name="Rectangle 761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63" name="Rectangle 762"/>
              <p:cNvSpPr/>
              <p:nvPr/>
            </p:nvSpPr>
            <p:spPr>
              <a:xfrm>
                <a:off x="4219012" y="1825016"/>
                <a:ext cx="192023" cy="128015"/>
              </a:xfrm>
              <a:prstGeom prst="rect">
                <a:avLst/>
              </a:prstGeom>
              <a:blipFill rotWithShape="0">
                <a:blip r:embed="rId79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64" name="TextBox 763"/>
              <p:cNvSpPr txBox="1"/>
              <p:nvPr/>
            </p:nvSpPr>
            <p:spPr>
              <a:xfrm>
                <a:off x="4219012" y="1825016"/>
                <a:ext cx="192023" cy="1280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765" name="Rectangle 764"/>
              <p:cNvSpPr/>
              <p:nvPr/>
            </p:nvSpPr>
            <p:spPr>
              <a:xfrm>
                <a:off x="3010730" y="1867730"/>
                <a:ext cx="3122540" cy="312254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z="-40000" prstMaterial="matte"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8" name="TextBox 7"/>
          <p:cNvSpPr txBox="1"/>
          <p:nvPr userDrawn="1"/>
        </p:nvSpPr>
        <p:spPr>
          <a:xfrm>
            <a:off x="67112" y="1350962"/>
            <a:ext cx="12192000" cy="121252"/>
          </a:xfrm>
          <a:prstGeom prst="rect">
            <a:avLst/>
          </a:prstGeom>
          <a:noFill/>
          <a:effectLst>
            <a:outerShdw blurRad="495300" dist="482600" dir="6480000" sx="128000" sy="128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spcCol="274320">
            <a:spAutoFit/>
          </a:bodyPr>
          <a:lstStyle/>
          <a:p>
            <a:pPr algn="ctr">
              <a:defRPr/>
            </a:pPr>
            <a:r>
              <a:rPr lang="en-US" sz="788" spc="225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COMBINED JOINT TASK </a:t>
            </a:r>
            <a:r>
              <a:rPr lang="en-US" sz="788" spc="225" dirty="0" smtClean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FORCE   OPERATION </a:t>
            </a:r>
            <a:r>
              <a:rPr lang="en-US" sz="788" spc="225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INHERENT RESOLVE</a:t>
            </a:r>
          </a:p>
        </p:txBody>
      </p:sp>
    </p:spTree>
    <p:extLst>
      <p:ext uri="{BB962C8B-B14F-4D97-AF65-F5344CB8AC3E}">
        <p14:creationId xmlns:p14="http://schemas.microsoft.com/office/powerpoint/2010/main" val="38893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1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84" descr="C:\Users\phillip.e.graham\Desktop\CJTF-OIR\Admin Documents\Logos\Heraldry\Combined Joint Task Force ssi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940" y="2096408"/>
            <a:ext cx="3788120" cy="28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508000" y="304800"/>
            <a:ext cx="11176000" cy="6096000"/>
          </a:xfrm>
          <a:prstGeom prst="rect">
            <a:avLst/>
          </a:prstGeom>
          <a:noFill/>
          <a:ln w="114300">
            <a:solidFill>
              <a:srgbClr val="A49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381001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spcCol="274320">
            <a:spAutoFit/>
          </a:bodyPr>
          <a:lstStyle/>
          <a:p>
            <a:pPr algn="ctr">
              <a:defRPr/>
            </a:pPr>
            <a:r>
              <a:rPr lang="en-US" sz="6600" kern="3000" spc="623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CJTF-OIR</a:t>
            </a:r>
          </a:p>
        </p:txBody>
      </p:sp>
      <p:sp>
        <p:nvSpPr>
          <p:cNvPr id="9" name="TextBox 33"/>
          <p:cNvSpPr txBox="1">
            <a:spLocks noChangeArrowheads="1"/>
          </p:cNvSpPr>
          <p:nvPr userDrawn="1"/>
        </p:nvSpPr>
        <p:spPr bwMode="auto">
          <a:xfrm>
            <a:off x="0" y="6096000"/>
            <a:ext cx="1219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 smtClean="0">
                <a:solidFill>
                  <a:srgbClr val="142234"/>
                </a:solidFill>
                <a:latin typeface="Impact" panose="020B0806030902050204" pitchFamily="34" charset="0"/>
              </a:rPr>
              <a:t>The overall classification of this briefing is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69117" y="1295398"/>
            <a:ext cx="6908800" cy="0"/>
          </a:xfrm>
          <a:prstGeom prst="line">
            <a:avLst/>
          </a:prstGeom>
          <a:ln w="50800">
            <a:solidFill>
              <a:srgbClr val="1D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5545777"/>
            <a:ext cx="10972800" cy="47600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3300" b="0" cap="all">
                <a:solidFill>
                  <a:srgbClr val="142234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9" name="Text Box 6"/>
          <p:cNvSpPr txBox="1">
            <a:spLocks noChangeArrowheads="1"/>
          </p:cNvSpPr>
          <p:nvPr userDrawn="1"/>
        </p:nvSpPr>
        <p:spPr bwMode="auto">
          <a:xfrm>
            <a:off x="5280975" y="-7165"/>
            <a:ext cx="1606978" cy="18466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lIns="91440" t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 smtClean="0">
                <a:solidFill>
                  <a:srgbClr val="FFFFFF"/>
                </a:solidFill>
                <a:cs typeface="Arial" pitchFamily="34" charset="0"/>
              </a:rPr>
              <a:t>UNCLASSIFIED//FOUO</a:t>
            </a:r>
            <a:endParaRPr lang="en-US" sz="12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44" name="Rectangle 64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6" name="Rectangle 64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8" name="Rectangle 64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0" name="Rectangle 64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2" name="Rectangle 65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4" name="Rectangle 65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6" name="Rectangle 65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8" name="Rectangle 65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0" name="Rectangle 65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2" name="Rectangle 66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4" name="Rectangle 66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6" name="Rectangle 66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8" name="Rectangle 66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0" name="Rectangle 66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2" name="Rectangle 67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4" name="Rectangle 67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6" name="Rectangle 67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8" name="Rectangle 67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0" name="Rectangle 67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2" name="Rectangle 68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4" name="Rectangle 68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6" name="Rectangle 68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8" name="Rectangle 68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0" name="Rectangle 68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2" name="Rectangle 69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4" name="Rectangle 69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6" name="Rectangle 69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8" name="Rectangle 69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0" name="Rectangle 69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2" name="Rectangle 70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4" name="Rectangle 70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6" name="Rectangle 70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8" name="Rectangle 70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0" name="Rectangle 70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2" name="Rectangle 71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4" name="Rectangle 71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" name="Rectangle 71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8" name="Rectangle 71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 userDrawn="1"/>
        </p:nvSpPr>
        <p:spPr>
          <a:xfrm>
            <a:off x="67112" y="1350962"/>
            <a:ext cx="12192000" cy="121252"/>
          </a:xfrm>
          <a:prstGeom prst="rect">
            <a:avLst/>
          </a:prstGeom>
          <a:noFill/>
          <a:effectLst>
            <a:outerShdw blurRad="495300" dist="482600" dir="6480000" sx="128000" sy="128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spcCol="274320">
            <a:spAutoFit/>
          </a:bodyPr>
          <a:lstStyle/>
          <a:p>
            <a:pPr algn="ctr">
              <a:defRPr/>
            </a:pPr>
            <a:r>
              <a:rPr lang="en-US" sz="788" spc="225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COMBINED JOINT TASK </a:t>
            </a:r>
            <a:r>
              <a:rPr lang="en-US" sz="788" spc="225" dirty="0" smtClean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FORCE   OPERATION </a:t>
            </a:r>
            <a:r>
              <a:rPr lang="en-US" sz="788" spc="225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INHERENT RESOLVE</a:t>
            </a:r>
          </a:p>
        </p:txBody>
      </p:sp>
      <p:graphicFrame>
        <p:nvGraphicFramePr>
          <p:cNvPr id="287" name="Diagram 286"/>
          <p:cNvGraphicFramePr>
            <a:graphicFrameLocks noChangeAspect="1"/>
          </p:cNvGraphicFramePr>
          <p:nvPr>
            <p:extLst/>
          </p:nvPr>
        </p:nvGraphicFramePr>
        <p:xfrm>
          <a:off x="2715634" y="1661429"/>
          <a:ext cx="6760735" cy="374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3" name="Diagram 282"/>
          <p:cNvGraphicFramePr>
            <a:graphicFrameLocks noChangeAspect="1"/>
          </p:cNvGraphicFramePr>
          <p:nvPr>
            <p:extLst/>
          </p:nvPr>
        </p:nvGraphicFramePr>
        <p:xfrm>
          <a:off x="2950912" y="1904580"/>
          <a:ext cx="6290176" cy="322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86" name="Group 285"/>
          <p:cNvGrpSpPr/>
          <p:nvPr/>
        </p:nvGrpSpPr>
        <p:grpSpPr>
          <a:xfrm>
            <a:off x="5912496" y="1450410"/>
            <a:ext cx="367008" cy="380023"/>
            <a:chOff x="4434372" y="1363246"/>
            <a:chExt cx="275256" cy="380023"/>
          </a:xfrm>
        </p:grpSpPr>
        <p:sp>
          <p:nvSpPr>
            <p:cNvPr id="288" name="Rectangle 287"/>
            <p:cNvSpPr/>
            <p:nvPr/>
          </p:nvSpPr>
          <p:spPr>
            <a:xfrm>
              <a:off x="4475029" y="1363246"/>
              <a:ext cx="193943" cy="192024"/>
            </a:xfrm>
            <a:prstGeom prst="rect">
              <a:avLst/>
            </a:prstGeom>
            <a:blipFill rotWithShape="0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4372" y="1558331"/>
              <a:ext cx="275256" cy="18493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 userDrawn="1"/>
        </p:nvSpPr>
        <p:spPr>
          <a:xfrm>
            <a:off x="508000" y="5943600"/>
            <a:ext cx="1792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>
                    <a:lumMod val="75000"/>
                  </a:prstClr>
                </a:solidFill>
              </a:rPr>
              <a:t>Cover Slide Version</a:t>
            </a:r>
          </a:p>
          <a:p>
            <a:pPr algn="ctr"/>
            <a:r>
              <a:rPr lang="en-US" sz="800" b="1" dirty="0" smtClean="0">
                <a:solidFill>
                  <a:prstClr val="white">
                    <a:lumMod val="75000"/>
                  </a:prstClr>
                </a:solidFill>
              </a:rPr>
              <a:t>Ao: 02JUL2018 (77 Flags)</a:t>
            </a:r>
            <a:endParaRPr lang="en-US" sz="800" b="1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979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8000" y="304800"/>
            <a:ext cx="11176000" cy="5994400"/>
          </a:xfrm>
          <a:prstGeom prst="rect">
            <a:avLst/>
          </a:prstGeom>
          <a:noFill/>
          <a:ln w="114300">
            <a:solidFill>
              <a:srgbClr val="A49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381001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spcCol="274320">
            <a:spAutoFit/>
          </a:bodyPr>
          <a:lstStyle/>
          <a:p>
            <a:pPr algn="ctr">
              <a:defRPr/>
            </a:pPr>
            <a:r>
              <a:rPr lang="en-US" sz="6600" kern="3000" spc="623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CJTF-OIR</a:t>
            </a:r>
          </a:p>
        </p:txBody>
      </p:sp>
      <p:sp>
        <p:nvSpPr>
          <p:cNvPr id="9" name="TextBox 33"/>
          <p:cNvSpPr txBox="1">
            <a:spLocks noChangeArrowheads="1"/>
          </p:cNvSpPr>
          <p:nvPr userDrawn="1"/>
        </p:nvSpPr>
        <p:spPr bwMode="auto">
          <a:xfrm>
            <a:off x="0" y="5970819"/>
            <a:ext cx="1219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 smtClean="0">
                <a:solidFill>
                  <a:srgbClr val="142234"/>
                </a:solidFill>
                <a:latin typeface="Impact" panose="020B0806030902050204" pitchFamily="34" charset="0"/>
              </a:rPr>
              <a:t>The overall classification of this briefing is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69117" y="1295398"/>
            <a:ext cx="6908800" cy="0"/>
          </a:xfrm>
          <a:prstGeom prst="line">
            <a:avLst/>
          </a:prstGeom>
          <a:ln w="50800">
            <a:solidFill>
              <a:srgbClr val="1D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5545777"/>
            <a:ext cx="10972800" cy="47600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3300" b="0" cap="all">
                <a:solidFill>
                  <a:srgbClr val="142234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9" name="Text Box 6"/>
          <p:cNvSpPr txBox="1">
            <a:spLocks noChangeArrowheads="1"/>
          </p:cNvSpPr>
          <p:nvPr userDrawn="1"/>
        </p:nvSpPr>
        <p:spPr bwMode="auto">
          <a:xfrm>
            <a:off x="5280975" y="-7165"/>
            <a:ext cx="1606978" cy="18466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lIns="91440" t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 smtClean="0">
                <a:solidFill>
                  <a:srgbClr val="FFFFFF"/>
                </a:solidFill>
                <a:cs typeface="Arial" pitchFamily="34" charset="0"/>
              </a:rPr>
              <a:t>UNCLASSIFIED//FOUO</a:t>
            </a:r>
            <a:endParaRPr lang="en-US" sz="12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44" name="Rectangle 64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6" name="Rectangle 64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8" name="Rectangle 64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0" name="Rectangle 64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2" name="Rectangle 65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4" name="Rectangle 65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6" name="Rectangle 65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8" name="Rectangle 65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0" name="Rectangle 65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2" name="Rectangle 66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4" name="Rectangle 66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6" name="Rectangle 66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8" name="Rectangle 66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0" name="Rectangle 66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2" name="Rectangle 67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4" name="Rectangle 67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6" name="Rectangle 67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8" name="Rectangle 67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0" name="Rectangle 67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2" name="Rectangle 68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4" name="Rectangle 68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6" name="Rectangle 68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8" name="Rectangle 68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0" name="Rectangle 68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2" name="Rectangle 69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4" name="Rectangle 69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6" name="Rectangle 69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8" name="Rectangle 69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0" name="Rectangle 69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2" name="Rectangle 70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4" name="Rectangle 70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6" name="Rectangle 70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8" name="Rectangle 70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0" name="Rectangle 70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2" name="Rectangle 71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4" name="Rectangle 71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" name="Rectangle 71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8" name="Rectangle 71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 userDrawn="1"/>
        </p:nvSpPr>
        <p:spPr>
          <a:xfrm>
            <a:off x="67112" y="1350962"/>
            <a:ext cx="12192000" cy="121252"/>
          </a:xfrm>
          <a:prstGeom prst="rect">
            <a:avLst/>
          </a:prstGeom>
          <a:noFill/>
          <a:effectLst>
            <a:outerShdw blurRad="495300" dist="482600" dir="6480000" sx="128000" sy="128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spcCol="274320">
            <a:spAutoFit/>
          </a:bodyPr>
          <a:lstStyle/>
          <a:p>
            <a:pPr algn="ctr">
              <a:defRPr/>
            </a:pPr>
            <a:r>
              <a:rPr lang="en-US" sz="788" spc="225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COMBINED JOINT TASK FORCE   OPERATION INHERENT RESOLVE</a:t>
            </a:r>
          </a:p>
        </p:txBody>
      </p:sp>
      <p:grpSp>
        <p:nvGrpSpPr>
          <p:cNvPr id="282" name="Group 281"/>
          <p:cNvGrpSpPr/>
          <p:nvPr userDrawn="1"/>
        </p:nvGrpSpPr>
        <p:grpSpPr>
          <a:xfrm>
            <a:off x="2715634" y="1450409"/>
            <a:ext cx="6760735" cy="3957182"/>
            <a:chOff x="1971410" y="1453018"/>
            <a:chExt cx="5070551" cy="3957182"/>
          </a:xfrm>
        </p:grpSpPr>
        <p:graphicFrame>
          <p:nvGraphicFramePr>
            <p:cNvPr id="283" name="Diagram 282"/>
            <p:cNvGraphicFramePr>
              <a:graphicFrameLocks noChangeAspect="1"/>
            </p:cNvGraphicFramePr>
            <p:nvPr>
              <p:extLst/>
            </p:nvPr>
          </p:nvGraphicFramePr>
          <p:xfrm>
            <a:off x="2147869" y="1907188"/>
            <a:ext cx="4717632" cy="32231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3276600"/>
              <a:ext cx="1240970" cy="484345"/>
            </a:xfrm>
            <a:prstGeom prst="rect">
              <a:avLst/>
            </a:prstGeom>
          </p:spPr>
        </p:pic>
        <p:pic>
          <p:nvPicPr>
            <p:cNvPr id="285" name="Picture 284" descr="C:\Users\phillip.e.graham\Desktop\CJTF-OIR\Admin Documents\Logos\Heraldry\Combined Joint Task Force ssi.png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40" y="2099016"/>
              <a:ext cx="2841090" cy="2839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6" name="Group 285"/>
            <p:cNvGrpSpPr/>
            <p:nvPr/>
          </p:nvGrpSpPr>
          <p:grpSpPr>
            <a:xfrm>
              <a:off x="4369057" y="1453018"/>
              <a:ext cx="275256" cy="380023"/>
              <a:chOff x="4434372" y="1363246"/>
              <a:chExt cx="275256" cy="380023"/>
            </a:xfrm>
          </p:grpSpPr>
          <p:sp>
            <p:nvSpPr>
              <p:cNvPr id="288" name="Rectangle 287"/>
              <p:cNvSpPr/>
              <p:nvPr/>
            </p:nvSpPr>
            <p:spPr>
              <a:xfrm>
                <a:off x="4475029" y="1363246"/>
                <a:ext cx="193943" cy="192024"/>
              </a:xfrm>
              <a:prstGeom prst="rect">
                <a:avLst/>
              </a:prstGeom>
              <a:blipFill rotWithShape="0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34372" y="1558331"/>
                <a:ext cx="275256" cy="184938"/>
              </a:xfrm>
              <a:prstGeom prst="rect">
                <a:avLst/>
              </a:prstGeom>
            </p:spPr>
          </p:pic>
        </p:grpSp>
        <p:graphicFrame>
          <p:nvGraphicFramePr>
            <p:cNvPr id="287" name="Diagram 286"/>
            <p:cNvGraphicFramePr>
              <a:graphicFrameLocks noChangeAspect="1"/>
            </p:cNvGraphicFramePr>
            <p:nvPr>
              <p:extLst/>
            </p:nvPr>
          </p:nvGraphicFramePr>
          <p:xfrm>
            <a:off x="1971410" y="1664038"/>
            <a:ext cx="5070551" cy="37461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sp>
        <p:nvSpPr>
          <p:cNvPr id="2" name="TextBox 1"/>
          <p:cNvSpPr txBox="1"/>
          <p:nvPr userDrawn="1"/>
        </p:nvSpPr>
        <p:spPr>
          <a:xfrm>
            <a:off x="508000" y="5943600"/>
            <a:ext cx="1792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prstClr val="white">
                    <a:lumMod val="75000"/>
                  </a:prstClr>
                </a:solidFill>
              </a:rPr>
              <a:t>Cover Slide Version</a:t>
            </a:r>
          </a:p>
          <a:p>
            <a:pPr algn="ctr"/>
            <a:r>
              <a:rPr lang="en-US" sz="800" b="1" dirty="0">
                <a:solidFill>
                  <a:prstClr val="white">
                    <a:lumMod val="75000"/>
                  </a:prstClr>
                </a:solidFill>
              </a:rPr>
              <a:t>Ao: 02JUL2018 (77 Flags)</a:t>
            </a:r>
          </a:p>
        </p:txBody>
      </p:sp>
    </p:spTree>
    <p:extLst>
      <p:ext uri="{BB962C8B-B14F-4D97-AF65-F5344CB8AC3E}">
        <p14:creationId xmlns:p14="http://schemas.microsoft.com/office/powerpoint/2010/main" val="1946280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8000" y="304800"/>
            <a:ext cx="11176000" cy="5994400"/>
          </a:xfrm>
          <a:prstGeom prst="rect">
            <a:avLst/>
          </a:prstGeom>
          <a:noFill/>
          <a:ln w="114300">
            <a:solidFill>
              <a:srgbClr val="A49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381001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spcCol="274320">
            <a:spAutoFit/>
          </a:bodyPr>
          <a:lstStyle/>
          <a:p>
            <a:pPr algn="ctr">
              <a:defRPr/>
            </a:pPr>
            <a:r>
              <a:rPr lang="en-US" sz="6600" kern="3000" spc="623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CJTF-OIR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69117" y="1295398"/>
            <a:ext cx="6908800" cy="0"/>
          </a:xfrm>
          <a:prstGeom prst="line">
            <a:avLst/>
          </a:prstGeom>
          <a:ln w="50800">
            <a:solidFill>
              <a:srgbClr val="1D3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6"/>
          <p:cNvSpPr txBox="1">
            <a:spLocks noChangeArrowheads="1"/>
          </p:cNvSpPr>
          <p:nvPr userDrawn="1"/>
        </p:nvSpPr>
        <p:spPr bwMode="auto">
          <a:xfrm>
            <a:off x="5280975" y="-7165"/>
            <a:ext cx="1606978" cy="18466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lIns="91440" t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 smtClean="0">
                <a:solidFill>
                  <a:srgbClr val="FFFFFF"/>
                </a:solidFill>
                <a:cs typeface="Arial" pitchFamily="34" charset="0"/>
              </a:rPr>
              <a:t>UNCLASSIFIED//FOUO</a:t>
            </a:r>
            <a:endParaRPr lang="en-US" sz="12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44" name="Rectangle 64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6" name="Rectangle 64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8" name="Rectangle 64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0" name="Rectangle 64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2" name="Rectangle 65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4" name="Rectangle 65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6" name="Rectangle 65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8" name="Rectangle 65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0" name="Rectangle 65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2" name="Rectangle 66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4" name="Rectangle 66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6" name="Rectangle 66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8" name="Rectangle 66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0" name="Rectangle 66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2" name="Rectangle 67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4" name="Rectangle 67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6" name="Rectangle 67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8" name="Rectangle 67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0" name="Rectangle 67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2" name="Rectangle 68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4" name="Rectangle 68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6" name="Rectangle 68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8" name="Rectangle 68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0" name="Rectangle 68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2" name="Rectangle 69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4" name="Rectangle 69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6" name="Rectangle 69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8" name="Rectangle 69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0" name="Rectangle 69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2" name="Rectangle 70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4" name="Rectangle 70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6" name="Rectangle 70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8" name="Rectangle 70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0" name="Rectangle 709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2" name="Rectangle 711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4" name="Rectangle 713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" name="Rectangle 715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8" name="Rectangle 717"/>
          <p:cNvSpPr/>
          <p:nvPr userDrawn="1"/>
        </p:nvSpPr>
        <p:spPr>
          <a:xfrm>
            <a:off x="3657873" y="1600404"/>
            <a:ext cx="4876255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8" name="TextBox 317"/>
          <p:cNvSpPr txBox="1"/>
          <p:nvPr userDrawn="1"/>
        </p:nvSpPr>
        <p:spPr>
          <a:xfrm>
            <a:off x="2794224" y="5410200"/>
            <a:ext cx="66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3000" spc="623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“ONE MISSION, MANY NATIONS”</a:t>
            </a:r>
          </a:p>
        </p:txBody>
      </p:sp>
      <p:sp>
        <p:nvSpPr>
          <p:cNvPr id="766" name="TextBox 765"/>
          <p:cNvSpPr txBox="1"/>
          <p:nvPr userDrawn="1"/>
        </p:nvSpPr>
        <p:spPr>
          <a:xfrm>
            <a:off x="67112" y="1350962"/>
            <a:ext cx="12192000" cy="121252"/>
          </a:xfrm>
          <a:prstGeom prst="rect">
            <a:avLst/>
          </a:prstGeom>
          <a:noFill/>
          <a:effectLst>
            <a:outerShdw blurRad="495300" dist="482600" dir="6480000" sx="128000" sy="128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spcCol="274320">
            <a:spAutoFit/>
          </a:bodyPr>
          <a:lstStyle/>
          <a:p>
            <a:pPr algn="ctr">
              <a:defRPr/>
            </a:pPr>
            <a:r>
              <a:rPr lang="en-US" sz="788" spc="225" dirty="0">
                <a:solidFill>
                  <a:srgbClr val="142234"/>
                </a:solidFill>
                <a:latin typeface="Impact" pitchFamily="34" charset="0"/>
                <a:cs typeface="Arial" panose="020B0604020202020204" pitchFamily="34" charset="0"/>
              </a:rPr>
              <a:t>COMBINED JOINT TASK FORCE   OPERATION INHERENT RESOLVE</a:t>
            </a:r>
          </a:p>
        </p:txBody>
      </p:sp>
      <p:grpSp>
        <p:nvGrpSpPr>
          <p:cNvPr id="282" name="Group 281"/>
          <p:cNvGrpSpPr/>
          <p:nvPr userDrawn="1"/>
        </p:nvGrpSpPr>
        <p:grpSpPr>
          <a:xfrm>
            <a:off x="2715634" y="1450409"/>
            <a:ext cx="6760735" cy="3957182"/>
            <a:chOff x="1971410" y="1453018"/>
            <a:chExt cx="5070551" cy="3957182"/>
          </a:xfrm>
        </p:grpSpPr>
        <p:graphicFrame>
          <p:nvGraphicFramePr>
            <p:cNvPr id="283" name="Diagram 282"/>
            <p:cNvGraphicFramePr>
              <a:graphicFrameLocks noChangeAspect="1"/>
            </p:cNvGraphicFramePr>
            <p:nvPr>
              <p:extLst/>
            </p:nvPr>
          </p:nvGraphicFramePr>
          <p:xfrm>
            <a:off x="2147869" y="1907188"/>
            <a:ext cx="4717632" cy="32231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3276600"/>
              <a:ext cx="1240970" cy="484345"/>
            </a:xfrm>
            <a:prstGeom prst="rect">
              <a:avLst/>
            </a:prstGeom>
          </p:spPr>
        </p:pic>
        <p:pic>
          <p:nvPicPr>
            <p:cNvPr id="285" name="Picture 284" descr="C:\Users\phillip.e.graham\Desktop\CJTF-OIR\Admin Documents\Logos\Heraldry\Combined Joint Task Force ssi.png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40" y="2099016"/>
              <a:ext cx="2841090" cy="2839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6" name="Group 285"/>
            <p:cNvGrpSpPr/>
            <p:nvPr/>
          </p:nvGrpSpPr>
          <p:grpSpPr>
            <a:xfrm>
              <a:off x="4369057" y="1453018"/>
              <a:ext cx="275256" cy="380023"/>
              <a:chOff x="4434372" y="1363246"/>
              <a:chExt cx="275256" cy="380023"/>
            </a:xfrm>
          </p:grpSpPr>
          <p:sp>
            <p:nvSpPr>
              <p:cNvPr id="288" name="Rectangle 287"/>
              <p:cNvSpPr/>
              <p:nvPr/>
            </p:nvSpPr>
            <p:spPr>
              <a:xfrm>
                <a:off x="4475029" y="1363246"/>
                <a:ext cx="193943" cy="192024"/>
              </a:xfrm>
              <a:prstGeom prst="rect">
                <a:avLst/>
              </a:prstGeom>
              <a:blipFill rotWithShape="0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plastic"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34372" y="1558331"/>
                <a:ext cx="275256" cy="184938"/>
              </a:xfrm>
              <a:prstGeom prst="rect">
                <a:avLst/>
              </a:prstGeom>
            </p:spPr>
          </p:pic>
        </p:grpSp>
        <p:graphicFrame>
          <p:nvGraphicFramePr>
            <p:cNvPr id="287" name="Diagram 286"/>
            <p:cNvGraphicFramePr>
              <a:graphicFrameLocks noChangeAspect="1"/>
            </p:cNvGraphicFramePr>
            <p:nvPr>
              <p:extLst/>
            </p:nvPr>
          </p:nvGraphicFramePr>
          <p:xfrm>
            <a:off x="1971410" y="1664038"/>
            <a:ext cx="5070551" cy="37461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sp>
        <p:nvSpPr>
          <p:cNvPr id="55" name="TextBox 54"/>
          <p:cNvSpPr txBox="1"/>
          <p:nvPr userDrawn="1"/>
        </p:nvSpPr>
        <p:spPr>
          <a:xfrm>
            <a:off x="508000" y="5943600"/>
            <a:ext cx="1792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prstClr val="white">
                    <a:lumMod val="75000"/>
                  </a:prstClr>
                </a:solidFill>
              </a:rPr>
              <a:t>Cover Slide Version</a:t>
            </a:r>
          </a:p>
          <a:p>
            <a:pPr algn="ctr"/>
            <a:r>
              <a:rPr lang="en-US" sz="800" b="1" dirty="0">
                <a:solidFill>
                  <a:prstClr val="white">
                    <a:lumMod val="75000"/>
                  </a:prstClr>
                </a:solidFill>
              </a:rPr>
              <a:t>Ao: 02JUL2018 (77 Flags)</a:t>
            </a:r>
          </a:p>
        </p:txBody>
      </p:sp>
    </p:spTree>
    <p:extLst>
      <p:ext uri="{BB962C8B-B14F-4D97-AF65-F5344CB8AC3E}">
        <p14:creationId xmlns:p14="http://schemas.microsoft.com/office/powerpoint/2010/main" val="32852388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18400" y="6648739"/>
            <a:ext cx="3877845" cy="205447"/>
          </a:xfrm>
          <a:prstGeom prst="rect">
            <a:avLst/>
          </a:prstGeom>
        </p:spPr>
        <p:txBody>
          <a:bodyPr/>
          <a:lstStyle/>
          <a:p>
            <a:fld id="{FD39AC3D-E4EF-401A-B5A9-789C53B42179}" type="datetime1">
              <a:rPr lang="en-US" smtClean="0">
                <a:solidFill>
                  <a:prstClr val="white"/>
                </a:solidFill>
              </a:rPr>
              <a:pPr/>
              <a:t>9/19/2019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6246" y="6634824"/>
            <a:ext cx="806449" cy="228600"/>
          </a:xfrm>
          <a:prstGeom prst="rect">
            <a:avLst/>
          </a:prstGeom>
        </p:spPr>
        <p:txBody>
          <a:bodyPr/>
          <a:lstStyle/>
          <a:p>
            <a:fld id="{243343C8-A33B-49A2-847E-B797F470063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25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5900AA5-5451-4ADC-83D9-AA8DA0FDE6A9}" type="datetimeFigureOut">
              <a:rPr lang="en-US" smtClean="0">
                <a:solidFill>
                  <a:prstClr val="black"/>
                </a:solidFill>
              </a:rPr>
              <a:pPr/>
              <a:t>9/19/2019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8BEF918-BA73-418A-A5A4-F0BEBF6242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59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5900AA5-5451-4ADC-83D9-AA8DA0FDE6A9}" type="datetimeFigureOut">
              <a:rPr lang="en-US" smtClean="0">
                <a:solidFill>
                  <a:prstClr val="black"/>
                </a:solidFill>
              </a:rPr>
              <a:pPr/>
              <a:t>9/19/2019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8BEF918-BA73-418A-A5A4-F0BEBF62424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48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59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1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4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9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2B897-3526-44EF-9FEE-B2A2A2A4C31E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F7E8-C34B-4734-AF48-41DD3E4D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8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 userDrawn="1"/>
        </p:nvSpPr>
        <p:spPr>
          <a:xfrm>
            <a:off x="-12379" y="6611780"/>
            <a:ext cx="12192000" cy="24622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prstClr val="white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" y="50276"/>
            <a:ext cx="748981" cy="743220"/>
          </a:xfrm>
          <a:prstGeom prst="rect">
            <a:avLst/>
          </a:prstGeom>
        </p:spPr>
      </p:pic>
      <p:pic>
        <p:nvPicPr>
          <p:cNvPr id="30" name="Picture 10" descr="IIICorps_logo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6549" y="50276"/>
            <a:ext cx="1400753" cy="7879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1" name="Picture 3" descr="C:\Users\Annette.Fuehrertaiwo\Desktop\Freddie.t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 b="9116"/>
          <a:stretch>
            <a:fillRect/>
          </a:stretch>
        </p:blipFill>
        <p:spPr bwMode="auto">
          <a:xfrm>
            <a:off x="808971" y="103773"/>
            <a:ext cx="1018829" cy="65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 userDrawn="1"/>
        </p:nvSpPr>
        <p:spPr>
          <a:xfrm>
            <a:off x="1827800" y="0"/>
            <a:ext cx="8941800" cy="24622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prstClr val="white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449" y="6611780"/>
            <a:ext cx="5697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 As of: 031200SEP2019  POC: Steve Frank, CMD Historian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844733" y="281386"/>
            <a:ext cx="8941800" cy="49941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III CORPS HERITAGE BRIEF</a:t>
            </a:r>
          </a:p>
        </p:txBody>
      </p:sp>
    </p:spTree>
    <p:extLst>
      <p:ext uri="{BB962C8B-B14F-4D97-AF65-F5344CB8AC3E}">
        <p14:creationId xmlns:p14="http://schemas.microsoft.com/office/powerpoint/2010/main" val="72145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 userDrawn="1"/>
        </p:nvSpPr>
        <p:spPr>
          <a:xfrm>
            <a:off x="-12379" y="6611780"/>
            <a:ext cx="12192000" cy="24622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prstClr val="white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" y="50276"/>
            <a:ext cx="748981" cy="743220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9448800" y="661178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27061A4-6ADB-4174-921A-2F70B1D66D2B}" type="slidenum">
              <a:rPr lang="en-US" sz="1000">
                <a:solidFill>
                  <a:prstClr val="white"/>
                </a:solidFill>
              </a:rPr>
              <a:pPr algn="r"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30" name="Picture 10" descr="IIICorps_logo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6549" y="50276"/>
            <a:ext cx="1400753" cy="7879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1" name="Picture 3" descr="C:\Users\Annette.Fuehrertaiwo\Desktop\Freddie.t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 b="9116"/>
          <a:stretch>
            <a:fillRect/>
          </a:stretch>
        </p:blipFill>
        <p:spPr bwMode="auto">
          <a:xfrm>
            <a:off x="808971" y="103773"/>
            <a:ext cx="1018829" cy="65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 userDrawn="1"/>
        </p:nvSpPr>
        <p:spPr>
          <a:xfrm>
            <a:off x="1827800" y="0"/>
            <a:ext cx="8941800" cy="24622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prstClr val="white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449" y="6611780"/>
            <a:ext cx="5697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 As of: 181600JAN2019  POC: Steve Frank, CMD Historian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518400" y="6611779"/>
            <a:ext cx="4394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</a:rPr>
              <a:t> *All times are CST*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844733" y="281386"/>
            <a:ext cx="8941800" cy="49941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III CORPS HERITAGE BRIEF</a:t>
            </a:r>
          </a:p>
        </p:txBody>
      </p:sp>
    </p:spTree>
    <p:extLst>
      <p:ext uri="{BB962C8B-B14F-4D97-AF65-F5344CB8AC3E}">
        <p14:creationId xmlns:p14="http://schemas.microsoft.com/office/powerpoint/2010/main" val="247744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900897" y="-7165"/>
            <a:ext cx="2399824" cy="184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1440" t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 smtClean="0">
                <a:solidFill>
                  <a:srgbClr val="FFFFFF"/>
                </a:solidFill>
                <a:cs typeface="Arial" pitchFamily="34" charset="0"/>
              </a:rPr>
              <a:t>UNCLASSIFIED//REL TO USA, MESF</a:t>
            </a:r>
            <a:endParaRPr lang="en-US" sz="12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1633728" y="201168"/>
            <a:ext cx="10411968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914400"/>
            <a:ext cx="10521696" cy="501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level1	</a:t>
            </a:r>
            <a:endParaRPr lang="en-US" dirty="0"/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71871" y="6673334"/>
            <a:ext cx="2399824" cy="184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1440" t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 smtClean="0">
                <a:solidFill>
                  <a:srgbClr val="FFFFFF"/>
                </a:solidFill>
                <a:cs typeface="Arial" pitchFamily="34" charset="0"/>
              </a:rPr>
              <a:t>UNCLASSIFIED//REL TO USA, MESF</a:t>
            </a:r>
            <a:endParaRPr lang="en-US" sz="1200" b="1" i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7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333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1633728" y="201168"/>
            <a:ext cx="10411968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914400"/>
            <a:ext cx="10521696" cy="501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level1	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5552418" y="-7165"/>
            <a:ext cx="1096775" cy="18466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lIns="91440" t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 smtClean="0">
                <a:solidFill>
                  <a:srgbClr val="FFFFFF"/>
                </a:solidFill>
                <a:cs typeface="Arial" pitchFamily="34" charset="0"/>
              </a:rPr>
              <a:t>UNCLASSIFIED</a:t>
            </a:r>
            <a:endParaRPr lang="en-US" sz="12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5602931" y="6673334"/>
            <a:ext cx="1096775" cy="18466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lIns="91440" t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 smtClean="0">
                <a:solidFill>
                  <a:srgbClr val="FFFFFF"/>
                </a:solidFill>
                <a:cs typeface="Arial" pitchFamily="34" charset="0"/>
              </a:rPr>
              <a:t>UNCLASSIFIED</a:t>
            </a:r>
            <a:endParaRPr lang="en-US" sz="1200" b="1" i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333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83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83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106770"/>
          </a:xfrm>
          <a:prstGeom prst="rect">
            <a:avLst/>
          </a:prstGeom>
          <a:effectLst>
            <a:outerShdw blurRad="12700" dist="190500" dir="36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82" name="Title 3"/>
          <p:cNvSpPr txBox="1">
            <a:spLocks/>
          </p:cNvSpPr>
          <p:nvPr/>
        </p:nvSpPr>
        <p:spPr>
          <a:xfrm>
            <a:off x="1524000" y="106364"/>
            <a:ext cx="9144000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endParaRPr lang="en-US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71185" y="6692537"/>
            <a:ext cx="604837" cy="182880"/>
          </a:xfrm>
        </p:spPr>
        <p:txBody>
          <a:bodyPr vert="horz" lIns="91440" tIns="18288" rIns="91440" bIns="18288" rtlCol="0" anchor="ctr"/>
          <a:lstStyle/>
          <a:p>
            <a:pPr>
              <a:defRPr/>
            </a:pPr>
            <a:fld id="{5BAD2AFB-C4F5-45AE-BF81-E214BE6403EB}" type="slidenum">
              <a:rPr lang="en-US" altLang="en-US" sz="80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</a:t>
            </a:fld>
            <a:endParaRPr lang="en-US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4" name="Picture 83" descr="C:\Users\phillip.e.graham\Desktop\CJTF-OIR\Admin Documents\Logos\Heraldry\Combined Joint Task Force ssi.pn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031" y="1483189"/>
            <a:ext cx="2841090" cy="28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1" name="Rectangle 90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Rectangle 91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Rectangle 92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Rectangle 98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" name="Rectangle 103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6" name="Rectangle 105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7" name="Rectangle 106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8" name="Rectangle 107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9" name="Rectangle 108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0" name="Rectangle 109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1" name="Rectangle 110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2" name="Rectangle 111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3" name="Rectangle 112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4" name="Rectangle 113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5" name="Rectangle 114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6" name="Rectangle 115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7" name="Rectangle 116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8" name="Rectangle 117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9" name="Rectangle 118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0" name="Rectangle 119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1" name="Rectangle 120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2" name="Rectangle 121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3" name="Rectangle 122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4" name="Rectangle 123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5" name="Rectangle 124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6" name="Rectangle 125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7" name="Rectangle 126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8" name="Rectangle 127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9" name="Rectangle 128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0" name="Rectangle 129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1" name="Rectangle 130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2" name="Rectangle 131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3" name="Rectangle 132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4" name="Rectangle 133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5" name="Rectangle 134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6" name="Rectangle 135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7" name="Rectangle 136"/>
          <p:cNvSpPr/>
          <p:nvPr/>
        </p:nvSpPr>
        <p:spPr>
          <a:xfrm>
            <a:off x="4295981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39" name="Diagram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95940"/>
              </p:ext>
            </p:extLst>
          </p:nvPr>
        </p:nvGraphicFramePr>
        <p:xfrm>
          <a:off x="3589302" y="1048210"/>
          <a:ext cx="5070551" cy="374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0" name="Diagram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800703"/>
              </p:ext>
            </p:extLst>
          </p:nvPr>
        </p:nvGraphicFramePr>
        <p:xfrm>
          <a:off x="3765760" y="1291361"/>
          <a:ext cx="4717632" cy="322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81345" y="5213460"/>
            <a:ext cx="12106570" cy="1200329"/>
          </a:xfrm>
          <a:prstGeom prst="rect">
            <a:avLst/>
          </a:prstGeom>
          <a:noFill/>
          <a:effectLst>
            <a:outerShdw blurRad="88900" dist="12700" dir="36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algn="ctr" rotWithShape="0">
                    <a:schemeClr val="tx1"/>
                  </a:outerShdw>
                </a:effectLst>
                <a:latin typeface="Algerian" panose="04020705040A02060702" pitchFamily="82" charset="0"/>
              </a:rPr>
              <a:t>COALITION team building IN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algn="ctr" rotWithShape="0">
                    <a:schemeClr val="tx1"/>
                  </a:outerShdw>
                </a:effectLst>
                <a:latin typeface="Algerian" panose="04020705040A02060702" pitchFamily="82" charset="0"/>
              </a:rPr>
              <a:t>OPERATION INHERENT RESOLVE   </a:t>
            </a:r>
            <a:endParaRPr lang="en-US" sz="3600" b="1" dirty="0">
              <a:solidFill>
                <a:srgbClr val="FF0000"/>
              </a:solidFill>
              <a:effectLst>
                <a:outerShdw algn="ctr" rotWithShape="0">
                  <a:schemeClr val="tx1"/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72548"/>
            <a:ext cx="9220200" cy="558065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1515979" y="209794"/>
            <a:ext cx="9133380" cy="47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4000" dirty="0"/>
              <a:t>18 JUNE 1815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534620" y="884832"/>
            <a:ext cx="9133380" cy="47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</a:rPr>
              <a:t>WATERLOO / MONT ST. </a:t>
            </a:r>
            <a:r>
              <a:rPr lang="en-US" sz="4000" dirty="0" smtClean="0">
                <a:solidFill>
                  <a:srgbClr val="FF0000"/>
                </a:solidFill>
              </a:rPr>
              <a:t>JEAN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8255" y="6652554"/>
            <a:ext cx="931104" cy="205447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09 JUN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5979" y="6648739"/>
            <a:ext cx="3581400" cy="205447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COMPILED BY: CJTF-OIR CMD Historian Steven J. Frank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5852"/>
            <a:ext cx="9296400" cy="5637349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18255" y="6652554"/>
            <a:ext cx="931104" cy="205447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09 JUN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5979" y="6648739"/>
            <a:ext cx="3581400" cy="205447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COMPILED BY: CJTF-OIR CMD Historian Steven J. Frank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0881" y="201168"/>
            <a:ext cx="9152021" cy="48463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Arial Black" panose="020B0A04020102020204" pitchFamily="34" charset="0"/>
              </a:rPr>
              <a:t>BPC – DEGRADE / C-A / DEFEAT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9296400" cy="56388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8255" y="6652554"/>
            <a:ext cx="931104" cy="205447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09 JUN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5979" y="6648739"/>
            <a:ext cx="3581400" cy="205447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COMPILED BY: CJTF-OIR CMD Historian Steven J. Frank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8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7540" y="846381"/>
            <a:ext cx="11395881" cy="32070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“</a:t>
            </a:r>
            <a:r>
              <a:rPr lang="en-US" sz="4000" b="1" dirty="0" smtClean="0"/>
              <a:t>There is only one thing worse than fighting with allies, and that is fighting without them</a:t>
            </a:r>
            <a:r>
              <a:rPr lang="en-US" sz="4000" b="1" dirty="0" smtClean="0"/>
              <a:t>.”</a:t>
            </a:r>
            <a:endParaRPr lang="en-US" sz="4000" b="1" dirty="0"/>
          </a:p>
          <a:p>
            <a:pPr marL="0" indent="0" algn="r">
              <a:buNone/>
            </a:pPr>
            <a:endParaRPr lang="en-US" sz="1100" b="1" i="1" dirty="0" smtClean="0"/>
          </a:p>
          <a:p>
            <a:pPr marL="0" indent="0" algn="r">
              <a:buNone/>
            </a:pPr>
            <a:r>
              <a:rPr lang="en-US" b="1" i="1" dirty="0" smtClean="0"/>
              <a:t>Winston Churchill</a:t>
            </a:r>
          </a:p>
          <a:p>
            <a:pPr marL="0" indent="0" algn="r">
              <a:buNone/>
            </a:pPr>
            <a:r>
              <a:rPr lang="en-US" b="1" i="1" dirty="0" smtClean="0"/>
              <a:t>1 APR 1945 </a:t>
            </a:r>
            <a:endParaRPr lang="en-US" b="1" i="1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18255" y="6652554"/>
            <a:ext cx="931104" cy="205447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09 JUN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5979" y="6648739"/>
            <a:ext cx="3581400" cy="205447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COMPILED BY: CJTF-OIR CMD Historian Steven J. Frank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62" y="3467135"/>
            <a:ext cx="4779839" cy="317801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" y="3470723"/>
            <a:ext cx="4771727" cy="3178016"/>
          </a:xfrm>
          <a:prstGeom prst="rect">
            <a:avLst/>
          </a:prstGeom>
          <a:ln w="25400"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841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106770"/>
          </a:xfrm>
          <a:prstGeom prst="rect">
            <a:avLst/>
          </a:prstGeom>
          <a:effectLst>
            <a:outerShdw blurRad="12700" dist="190500" dir="36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82" name="Title 3"/>
          <p:cNvSpPr txBox="1">
            <a:spLocks/>
          </p:cNvSpPr>
          <p:nvPr/>
        </p:nvSpPr>
        <p:spPr>
          <a:xfrm>
            <a:off x="1524000" y="106364"/>
            <a:ext cx="9144000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endParaRPr lang="en-US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71185" y="6692537"/>
            <a:ext cx="604837" cy="182880"/>
          </a:xfrm>
        </p:spPr>
        <p:txBody>
          <a:bodyPr vert="horz" lIns="91440" tIns="18288" rIns="91440" bIns="18288" rtlCol="0" anchor="ctr"/>
          <a:lstStyle/>
          <a:p>
            <a:pPr>
              <a:defRPr/>
            </a:pPr>
            <a:fld id="{5BAD2AFB-C4F5-45AE-BF81-E214BE6403EB}" type="slidenum">
              <a:rPr lang="en-US" altLang="en-US" sz="80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14</a:t>
            </a:fld>
            <a:endParaRPr lang="en-US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4" name="Picture 83" descr="C:\Users\phillip.e.graham\Desktop\CJTF-OIR\Admin Documents\Logos\Heraldry\Combined Joint Task Force ssi.pn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5" y="1483189"/>
            <a:ext cx="2841090" cy="28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1" name="Rectangle 90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Rectangle 91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Rectangle 92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Rectangle 98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" name="Rectangle 103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6" name="Rectangle 105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7" name="Rectangle 106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8" name="Rectangle 107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9" name="Rectangle 108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0" name="Rectangle 109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1" name="Rectangle 110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2" name="Rectangle 111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3" name="Rectangle 112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4" name="Rectangle 113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5" name="Rectangle 114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6" name="Rectangle 115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7" name="Rectangle 116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8" name="Rectangle 117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9" name="Rectangle 118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0" name="Rectangle 119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1" name="Rectangle 120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2" name="Rectangle 121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3" name="Rectangle 122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4" name="Rectangle 123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5" name="Rectangle 124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6" name="Rectangle 125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7" name="Rectangle 126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8" name="Rectangle 127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9" name="Rectangle 128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0" name="Rectangle 129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1" name="Rectangle 130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2" name="Rectangle 131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3" name="Rectangle 132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4" name="Rectangle 133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5" name="Rectangle 134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6" name="Rectangle 135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7" name="Rectangle 136"/>
          <p:cNvSpPr/>
          <p:nvPr/>
        </p:nvSpPr>
        <p:spPr>
          <a:xfrm>
            <a:off x="4267405" y="987185"/>
            <a:ext cx="3657191" cy="36571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 z="-40000" prstMaterial="matte"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39" name="Diagram 138"/>
          <p:cNvGraphicFramePr>
            <a:graphicFrameLocks noChangeAspect="1"/>
          </p:cNvGraphicFramePr>
          <p:nvPr>
            <p:extLst/>
          </p:nvPr>
        </p:nvGraphicFramePr>
        <p:xfrm>
          <a:off x="3560726" y="1048210"/>
          <a:ext cx="5070551" cy="374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0" name="Diagram 139"/>
          <p:cNvGraphicFramePr>
            <a:graphicFrameLocks noChangeAspect="1"/>
          </p:cNvGraphicFramePr>
          <p:nvPr>
            <p:extLst/>
          </p:nvPr>
        </p:nvGraphicFramePr>
        <p:xfrm>
          <a:off x="3737184" y="1291361"/>
          <a:ext cx="4717632" cy="322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81345" y="5213460"/>
            <a:ext cx="12106570" cy="1200329"/>
          </a:xfrm>
          <a:prstGeom prst="rect">
            <a:avLst/>
          </a:prstGeom>
          <a:noFill/>
          <a:effectLst>
            <a:outerShdw blurRad="88900" dist="12700" dir="36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algn="ctr" rotWithShape="0">
                    <a:schemeClr val="tx1"/>
                  </a:outerShdw>
                </a:effectLst>
                <a:latin typeface="Algerian" panose="04020705040A02060702" pitchFamily="82" charset="0"/>
              </a:rPr>
              <a:t>COALITION team building IN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algn="ctr" rotWithShape="0">
                    <a:schemeClr val="tx1"/>
                  </a:outerShdw>
                </a:effectLst>
                <a:latin typeface="Algerian" panose="04020705040A02060702" pitchFamily="82" charset="0"/>
              </a:rPr>
              <a:t>OPERATION INHERENT RESOLVE   </a:t>
            </a:r>
            <a:endParaRPr lang="en-US" sz="3600" b="1" dirty="0">
              <a:solidFill>
                <a:srgbClr val="FF0000"/>
              </a:solidFill>
              <a:effectLst>
                <a:outerShdw algn="ctr" rotWithShape="0">
                  <a:schemeClr val="tx1"/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10950222" cy="554355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15979" y="209794"/>
            <a:ext cx="9133380" cy="4760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18 JUNE 1815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18255" y="6652554"/>
            <a:ext cx="931104" cy="205447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09 JUN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5979" y="6648739"/>
            <a:ext cx="3581400" cy="205447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COMPILED BY: CJTF-OIR CMD Historian Steven J. Frank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72548"/>
            <a:ext cx="9220200" cy="558065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1515979" y="209794"/>
            <a:ext cx="9133380" cy="47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4000" dirty="0"/>
              <a:t>18 JUNE 1815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18255" y="6652554"/>
            <a:ext cx="931104" cy="205447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09 JUN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5979" y="6648739"/>
            <a:ext cx="3581400" cy="205447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COMPILED BY: CJTF-OIR CMD Historian Steven J. Frank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72548"/>
            <a:ext cx="9220200" cy="558065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1515979" y="209794"/>
            <a:ext cx="9133380" cy="47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4000" dirty="0"/>
              <a:t>18 JUNE 1815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534620" y="884832"/>
            <a:ext cx="9133380" cy="47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</a:rPr>
              <a:t>WATERLOO / MONT ST. </a:t>
            </a:r>
            <a:r>
              <a:rPr lang="en-US" sz="4000" dirty="0" smtClean="0">
                <a:solidFill>
                  <a:srgbClr val="FF0000"/>
                </a:solidFill>
              </a:rPr>
              <a:t>JEAN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8255" y="6652554"/>
            <a:ext cx="931104" cy="205447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09 JUN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5979" y="6648739"/>
            <a:ext cx="3581400" cy="205447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COMPILED BY: CJTF-OIR CMD Historian Steven J. Frank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15" cy="5457825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-1" y="6171207"/>
            <a:ext cx="12187915" cy="47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085" y="5457825"/>
            <a:ext cx="12187915" cy="1400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77 COUNTRIES &amp; 4 INTERNATIONAL ORGANIZATIONS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3600" y="1371600"/>
            <a:ext cx="7886700" cy="434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“You will enter the continent of Europe and, </a:t>
            </a:r>
            <a:r>
              <a:rPr lang="en-US" sz="4400" b="1" dirty="0">
                <a:solidFill>
                  <a:srgbClr val="FF0000"/>
                </a:solidFill>
              </a:rPr>
              <a:t>in conjunction with the other United Nations</a:t>
            </a:r>
            <a:r>
              <a:rPr lang="en-US" sz="4400" b="1" dirty="0"/>
              <a:t>, undertake operations aimed at the heart of Germany and the destruction of her armed forces.”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18255" y="6652554"/>
            <a:ext cx="931104" cy="205447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09 JUN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5979" y="6648739"/>
            <a:ext cx="3581400" cy="205447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COMPILED BY: CJTF-OIR CMD Historian Steven J. Frank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948993" y="201168"/>
            <a:ext cx="9152021" cy="48463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Arial Black" panose="020B0A04020102020204" pitchFamily="34" charset="0"/>
              </a:rPr>
              <a:t>ALLIED EXPEDITIONARY FORCE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132769"/>
            <a:ext cx="10515600" cy="50108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“By, With, and Through </a:t>
            </a:r>
            <a:r>
              <a:rPr lang="en-US" sz="4400" b="1" dirty="0">
                <a:solidFill>
                  <a:srgbClr val="FF0000"/>
                </a:solidFill>
              </a:rPr>
              <a:t>our partner </a:t>
            </a:r>
            <a:r>
              <a:rPr lang="en-US" sz="4400" b="1" dirty="0" smtClean="0">
                <a:solidFill>
                  <a:srgbClr val="FF0000"/>
                </a:solidFill>
              </a:rPr>
              <a:t>forces, </a:t>
            </a:r>
            <a:r>
              <a:rPr lang="en-US" sz="4400" b="1" dirty="0">
                <a:solidFill>
                  <a:srgbClr val="FF0000"/>
                </a:solidFill>
              </a:rPr>
              <a:t>Combined</a:t>
            </a:r>
            <a:r>
              <a:rPr lang="en-US" sz="4400" b="1" dirty="0"/>
              <a:t> Joint Task Force - Operation Inherent Resolve (CJTF-OIR) defeats ISIS in designated areas of Iraq and Syria and sets conditions for follow-on operations to increase regional stability.”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18255" y="6652554"/>
            <a:ext cx="931104" cy="205447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09 JUN 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5979" y="6648739"/>
            <a:ext cx="3581400" cy="205447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COMPILED BY: CJTF-OIR CMD Historian Steven J. Frank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935345" y="201168"/>
            <a:ext cx="9152021" cy="48463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Arial Black" panose="020B0A04020102020204" pitchFamily="34" charset="0"/>
              </a:rPr>
              <a:t>CJTF-OIR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" y="0"/>
            <a:ext cx="11593690" cy="61411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462843" y="5616727"/>
            <a:ext cx="1131146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 of Line Of Effort 3, the CJTF will leverage the cohesive effects of the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contributing nations of the Coalition.  We accomplish this primarily by maximizing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effectiveness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or harnessing the power, of Coalition contributions of people, equipment,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logistics in support of our partnered forces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" y="0"/>
            <a:ext cx="12182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JTF-OIR-SECRET//REL TO USA, MES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40000"/>
          </a:srgbClr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CJTF-OIR-SECRET//REL TO USA, MES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40000"/>
          </a:srgbClr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306</Words>
  <Application>Microsoft Office PowerPoint</Application>
  <PresentationFormat>Widescreen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Algerian</vt:lpstr>
      <vt:lpstr>Arial</vt:lpstr>
      <vt:lpstr>Arial Black</vt:lpstr>
      <vt:lpstr>Calibri</vt:lpstr>
      <vt:lpstr>Calibri Light</vt:lpstr>
      <vt:lpstr>Impact</vt:lpstr>
      <vt:lpstr>Office Theme</vt:lpstr>
      <vt:lpstr>1_Custom Design</vt:lpstr>
      <vt:lpstr>2_Custom Design</vt:lpstr>
      <vt:lpstr>2_CJTF-OIR-SECRET//REL TO USA, MESF</vt:lpstr>
      <vt:lpstr>3_CJTF-OIR-SECRET//REL TO USA, MESF</vt:lpstr>
      <vt:lpstr>PowerPoint Presentation</vt:lpstr>
      <vt:lpstr>18 JUNE 1815</vt:lpstr>
      <vt:lpstr>PowerPoint Presentation</vt:lpstr>
      <vt:lpstr>PowerPoint Presentation</vt:lpstr>
      <vt:lpstr>PowerPoint Presentation</vt:lpstr>
      <vt:lpstr>ALLIED EXPEDITIONARY FORCE</vt:lpstr>
      <vt:lpstr>CJTF-OIR</vt:lpstr>
      <vt:lpstr>PowerPoint Presentation</vt:lpstr>
      <vt:lpstr>PowerPoint Presentation</vt:lpstr>
      <vt:lpstr>PowerPoint Presentation</vt:lpstr>
      <vt:lpstr>PowerPoint Presentation</vt:lpstr>
      <vt:lpstr>BPC – DEGRADE / C-A / DEFEAT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Frank, Steven Mr. CIV FORSCOM</dc:creator>
  <cp:lastModifiedBy>steve frank</cp:lastModifiedBy>
  <cp:revision>94</cp:revision>
  <cp:lastPrinted>2019-09-17T21:45:10Z</cp:lastPrinted>
  <dcterms:created xsi:type="dcterms:W3CDTF">2019-08-28T17:35:27Z</dcterms:created>
  <dcterms:modified xsi:type="dcterms:W3CDTF">2019-09-20T16:08:26Z</dcterms:modified>
</cp:coreProperties>
</file>